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m4v" ContentType="video/mp4"/>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97" r:id="rId2"/>
    <p:sldId id="333" r:id="rId3"/>
    <p:sldId id="368" r:id="rId4"/>
    <p:sldId id="350" r:id="rId5"/>
    <p:sldId id="370" r:id="rId6"/>
    <p:sldId id="377" r:id="rId7"/>
    <p:sldId id="391" r:id="rId8"/>
    <p:sldId id="392" r:id="rId9"/>
    <p:sldId id="378" r:id="rId10"/>
    <p:sldId id="352" r:id="rId11"/>
    <p:sldId id="338" r:id="rId12"/>
    <p:sldId id="331" r:id="rId13"/>
    <p:sldId id="376" r:id="rId14"/>
    <p:sldId id="418" r:id="rId15"/>
    <p:sldId id="408" r:id="rId16"/>
    <p:sldId id="339" r:id="rId17"/>
    <p:sldId id="371" r:id="rId18"/>
    <p:sldId id="380" r:id="rId19"/>
    <p:sldId id="379" r:id="rId20"/>
    <p:sldId id="381" r:id="rId21"/>
    <p:sldId id="382" r:id="rId22"/>
    <p:sldId id="383" r:id="rId23"/>
    <p:sldId id="384" r:id="rId24"/>
    <p:sldId id="385" r:id="rId25"/>
    <p:sldId id="315" r:id="rId26"/>
    <p:sldId id="313" r:id="rId27"/>
    <p:sldId id="417" r:id="rId28"/>
    <p:sldId id="356" r:id="rId29"/>
    <p:sldId id="423" r:id="rId30"/>
    <p:sldId id="355" r:id="rId31"/>
    <p:sldId id="412" r:id="rId32"/>
    <p:sldId id="386" r:id="rId33"/>
    <p:sldId id="316" r:id="rId34"/>
    <p:sldId id="345" r:id="rId35"/>
    <p:sldId id="346" r:id="rId36"/>
    <p:sldId id="398" r:id="rId37"/>
    <p:sldId id="399" r:id="rId38"/>
    <p:sldId id="357" r:id="rId39"/>
    <p:sldId id="393" r:id="rId40"/>
    <p:sldId id="366" r:id="rId41"/>
    <p:sldId id="396" r:id="rId42"/>
    <p:sldId id="397" r:id="rId43"/>
    <p:sldId id="415" r:id="rId44"/>
    <p:sldId id="395" r:id="rId45"/>
    <p:sldId id="400" r:id="rId46"/>
    <p:sldId id="353" r:id="rId47"/>
    <p:sldId id="424" r:id="rId48"/>
    <p:sldId id="354" r:id="rId49"/>
    <p:sldId id="375" r:id="rId50"/>
    <p:sldId id="403" r:id="rId51"/>
    <p:sldId id="401" r:id="rId52"/>
    <p:sldId id="405" r:id="rId53"/>
    <p:sldId id="402" r:id="rId54"/>
    <p:sldId id="372" r:id="rId55"/>
    <p:sldId id="337" r:id="rId56"/>
    <p:sldId id="420" r:id="rId57"/>
    <p:sldId id="342" r:id="rId58"/>
    <p:sldId id="419" r:id="rId59"/>
    <p:sldId id="421" r:id="rId60"/>
    <p:sldId id="422" r:id="rId61"/>
    <p:sldId id="416" r:id="rId62"/>
    <p:sldId id="411" r:id="rId63"/>
    <p:sldId id="388" r:id="rId64"/>
    <p:sldId id="390" r:id="rId65"/>
    <p:sldId id="409" r:id="rId66"/>
    <p:sldId id="360" r:id="rId67"/>
    <p:sldId id="363" r:id="rId68"/>
    <p:sldId id="364" r:id="rId69"/>
    <p:sldId id="365" r:id="rId70"/>
    <p:sldId id="361" r:id="rId71"/>
    <p:sldId id="414" r:id="rId72"/>
    <p:sldId id="373" r:id="rId73"/>
    <p:sldId id="374" r:id="rId74"/>
    <p:sldId id="367" r:id="rId75"/>
    <p:sldId id="359" r:id="rId76"/>
    <p:sldId id="410"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06101-D886-4670-AEAB-161D52AF1138}" v="668" dt="2019-07-27T06:07:49.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053" autoAdjust="0"/>
  </p:normalViewPr>
  <p:slideViewPr>
    <p:cSldViewPr snapToGrid="0">
      <p:cViewPr varScale="1">
        <p:scale>
          <a:sx n="46" d="100"/>
          <a:sy n="46" d="100"/>
        </p:scale>
        <p:origin x="206" y="6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Jialin" userId="0d2d9c6a-95d9-49c9-8f0f-48f042dc0890" providerId="ADAL" clId="{E9AD7B3C-6EA1-46D4-AD8B-FAC4718A6323}"/>
    <pc:docChg chg="undo custSel addSld delSld modSld">
      <pc:chgData name="ChenJialin" userId="0d2d9c6a-95d9-49c9-8f0f-48f042dc0890" providerId="ADAL" clId="{E9AD7B3C-6EA1-46D4-AD8B-FAC4718A6323}" dt="2019-07-25T14:28:20.511" v="781" actId="1076"/>
      <pc:docMkLst>
        <pc:docMk/>
      </pc:docMkLst>
      <pc:sldChg chg="add">
        <pc:chgData name="ChenJialin" userId="0d2d9c6a-95d9-49c9-8f0f-48f042dc0890" providerId="ADAL" clId="{E9AD7B3C-6EA1-46D4-AD8B-FAC4718A6323}" dt="2019-07-25T11:05:45.426" v="0"/>
        <pc:sldMkLst>
          <pc:docMk/>
          <pc:sldMk cId="917658816" sldId="297"/>
        </pc:sldMkLst>
      </pc:sldChg>
      <pc:sldChg chg="add">
        <pc:chgData name="ChenJialin" userId="0d2d9c6a-95d9-49c9-8f0f-48f042dc0890" providerId="ADAL" clId="{E9AD7B3C-6EA1-46D4-AD8B-FAC4718A6323}" dt="2019-07-25T11:05:45.426" v="0"/>
        <pc:sldMkLst>
          <pc:docMk/>
          <pc:sldMk cId="3644071665" sldId="313"/>
        </pc:sldMkLst>
      </pc:sldChg>
      <pc:sldChg chg="add">
        <pc:chgData name="ChenJialin" userId="0d2d9c6a-95d9-49c9-8f0f-48f042dc0890" providerId="ADAL" clId="{E9AD7B3C-6EA1-46D4-AD8B-FAC4718A6323}" dt="2019-07-25T11:05:45.426" v="0"/>
        <pc:sldMkLst>
          <pc:docMk/>
          <pc:sldMk cId="3284272703" sldId="315"/>
        </pc:sldMkLst>
      </pc:sldChg>
      <pc:sldChg chg="modSp add">
        <pc:chgData name="ChenJialin" userId="0d2d9c6a-95d9-49c9-8f0f-48f042dc0890" providerId="ADAL" clId="{E9AD7B3C-6EA1-46D4-AD8B-FAC4718A6323}" dt="2019-07-25T14:13:44.617" v="772" actId="207"/>
        <pc:sldMkLst>
          <pc:docMk/>
          <pc:sldMk cId="1840204795" sldId="316"/>
        </pc:sldMkLst>
        <pc:spChg chg="mod">
          <ac:chgData name="ChenJialin" userId="0d2d9c6a-95d9-49c9-8f0f-48f042dc0890" providerId="ADAL" clId="{E9AD7B3C-6EA1-46D4-AD8B-FAC4718A6323}" dt="2019-07-25T14:13:32.437" v="770" actId="14100"/>
          <ac:spMkLst>
            <pc:docMk/>
            <pc:sldMk cId="1840204795" sldId="316"/>
            <ac:spMk id="12" creationId="{5C393327-21C3-4FDB-9740-310075230ECC}"/>
          </ac:spMkLst>
        </pc:spChg>
        <pc:spChg chg="mod">
          <ac:chgData name="ChenJialin" userId="0d2d9c6a-95d9-49c9-8f0f-48f042dc0890" providerId="ADAL" clId="{E9AD7B3C-6EA1-46D4-AD8B-FAC4718A6323}" dt="2019-07-25T14:13:44.617" v="772" actId="207"/>
          <ac:spMkLst>
            <pc:docMk/>
            <pc:sldMk cId="1840204795" sldId="316"/>
            <ac:spMk id="16" creationId="{DFC9CD65-8E12-4E3F-9657-2F61FF8B5609}"/>
          </ac:spMkLst>
        </pc:spChg>
      </pc:sldChg>
      <pc:sldChg chg="modSp add modNotesTx">
        <pc:chgData name="ChenJialin" userId="0d2d9c6a-95d9-49c9-8f0f-48f042dc0890" providerId="ADAL" clId="{E9AD7B3C-6EA1-46D4-AD8B-FAC4718A6323}" dt="2019-07-25T14:12:37.660" v="767" actId="2085"/>
        <pc:sldMkLst>
          <pc:docMk/>
          <pc:sldMk cId="791087669" sldId="331"/>
        </pc:sldMkLst>
        <pc:spChg chg="mod">
          <ac:chgData name="ChenJialin" userId="0d2d9c6a-95d9-49c9-8f0f-48f042dc0890" providerId="ADAL" clId="{E9AD7B3C-6EA1-46D4-AD8B-FAC4718A6323}" dt="2019-07-25T14:12:28.937" v="765" actId="2085"/>
          <ac:spMkLst>
            <pc:docMk/>
            <pc:sldMk cId="791087669" sldId="331"/>
            <ac:spMk id="6" creationId="{8196DD5B-964A-4201-9A8E-2AF57874E710}"/>
          </ac:spMkLst>
        </pc:spChg>
        <pc:spChg chg="mod">
          <ac:chgData name="ChenJialin" userId="0d2d9c6a-95d9-49c9-8f0f-48f042dc0890" providerId="ADAL" clId="{E9AD7B3C-6EA1-46D4-AD8B-FAC4718A6323}" dt="2019-07-25T14:11:42.626" v="758" actId="20577"/>
          <ac:spMkLst>
            <pc:docMk/>
            <pc:sldMk cId="791087669" sldId="331"/>
            <ac:spMk id="13" creationId="{F69640C6-CFB3-4801-9101-98C6D18D777D}"/>
          </ac:spMkLst>
        </pc:spChg>
        <pc:spChg chg="mod">
          <ac:chgData name="ChenJialin" userId="0d2d9c6a-95d9-49c9-8f0f-48f042dc0890" providerId="ADAL" clId="{E9AD7B3C-6EA1-46D4-AD8B-FAC4718A6323}" dt="2019-07-25T14:12:37.660" v="767" actId="2085"/>
          <ac:spMkLst>
            <pc:docMk/>
            <pc:sldMk cId="791087669" sldId="331"/>
            <ac:spMk id="16" creationId="{47748A55-27D8-404A-82BC-38E53B72FD59}"/>
          </ac:spMkLst>
        </pc:spChg>
      </pc:sldChg>
      <pc:sldChg chg="add">
        <pc:chgData name="ChenJialin" userId="0d2d9c6a-95d9-49c9-8f0f-48f042dc0890" providerId="ADAL" clId="{E9AD7B3C-6EA1-46D4-AD8B-FAC4718A6323}" dt="2019-07-25T11:05:45.426" v="0"/>
        <pc:sldMkLst>
          <pc:docMk/>
          <pc:sldMk cId="574970917" sldId="333"/>
        </pc:sldMkLst>
      </pc:sldChg>
      <pc:sldChg chg="addSp delSp modSp add">
        <pc:chgData name="ChenJialin" userId="0d2d9c6a-95d9-49c9-8f0f-48f042dc0890" providerId="ADAL" clId="{E9AD7B3C-6EA1-46D4-AD8B-FAC4718A6323}" dt="2019-07-25T14:28:20.511" v="781" actId="1076"/>
        <pc:sldMkLst>
          <pc:docMk/>
          <pc:sldMk cId="378822283" sldId="337"/>
        </pc:sldMkLst>
        <pc:spChg chg="mod">
          <ac:chgData name="ChenJialin" userId="0d2d9c6a-95d9-49c9-8f0f-48f042dc0890" providerId="ADAL" clId="{E9AD7B3C-6EA1-46D4-AD8B-FAC4718A6323}" dt="2019-07-25T12:57:04.492" v="587"/>
          <ac:spMkLst>
            <pc:docMk/>
            <pc:sldMk cId="378822283" sldId="337"/>
            <ac:spMk id="9" creationId="{4FF34A33-7C77-4AE4-A655-F956CD1FD10E}"/>
          </ac:spMkLst>
        </pc:spChg>
        <pc:picChg chg="add mod">
          <ac:chgData name="ChenJialin" userId="0d2d9c6a-95d9-49c9-8f0f-48f042dc0890" providerId="ADAL" clId="{E9AD7B3C-6EA1-46D4-AD8B-FAC4718A6323}" dt="2019-07-25T14:27:59.869" v="779" actId="14100"/>
          <ac:picMkLst>
            <pc:docMk/>
            <pc:sldMk cId="378822283" sldId="337"/>
            <ac:picMk id="6" creationId="{04DD28DB-F79E-4D78-9DE2-983673593B43}"/>
          </ac:picMkLst>
        </pc:picChg>
        <pc:picChg chg="mod">
          <ac:chgData name="ChenJialin" userId="0d2d9c6a-95d9-49c9-8f0f-48f042dc0890" providerId="ADAL" clId="{E9AD7B3C-6EA1-46D4-AD8B-FAC4718A6323}" dt="2019-07-25T14:28:20.511" v="781" actId="1076"/>
          <ac:picMkLst>
            <pc:docMk/>
            <pc:sldMk cId="378822283" sldId="337"/>
            <ac:picMk id="10" creationId="{A5F0B8ED-21D6-4071-81B7-D73CA2CF62C9}"/>
          </ac:picMkLst>
        </pc:picChg>
        <pc:picChg chg="mod">
          <ac:chgData name="ChenJialin" userId="0d2d9c6a-95d9-49c9-8f0f-48f042dc0890" providerId="ADAL" clId="{E9AD7B3C-6EA1-46D4-AD8B-FAC4718A6323}" dt="2019-07-25T14:28:17.588" v="780" actId="1076"/>
          <ac:picMkLst>
            <pc:docMk/>
            <pc:sldMk cId="378822283" sldId="337"/>
            <ac:picMk id="11" creationId="{0E3394F2-DE15-410D-97D4-C5518FD882D6}"/>
          </ac:picMkLst>
        </pc:picChg>
        <pc:picChg chg="del">
          <ac:chgData name="ChenJialin" userId="0d2d9c6a-95d9-49c9-8f0f-48f042dc0890" providerId="ADAL" clId="{E9AD7B3C-6EA1-46D4-AD8B-FAC4718A6323}" dt="2019-07-25T14:26:16.399" v="773" actId="478"/>
          <ac:picMkLst>
            <pc:docMk/>
            <pc:sldMk cId="378822283" sldId="337"/>
            <ac:picMk id="12" creationId="{F9067B5B-D81E-475C-B059-805B1F18CCFC}"/>
          </ac:picMkLst>
        </pc:picChg>
      </pc:sldChg>
      <pc:sldChg chg="modSp add modNotesTx">
        <pc:chgData name="ChenJialin" userId="0d2d9c6a-95d9-49c9-8f0f-48f042dc0890" providerId="ADAL" clId="{E9AD7B3C-6EA1-46D4-AD8B-FAC4718A6323}" dt="2019-07-25T14:11:53.557" v="760" actId="20577"/>
        <pc:sldMkLst>
          <pc:docMk/>
          <pc:sldMk cId="479698601" sldId="338"/>
        </pc:sldMkLst>
        <pc:spChg chg="mod">
          <ac:chgData name="ChenJialin" userId="0d2d9c6a-95d9-49c9-8f0f-48f042dc0890" providerId="ADAL" clId="{E9AD7B3C-6EA1-46D4-AD8B-FAC4718A6323}" dt="2019-07-25T14:11:53.557" v="760" actId="20577"/>
          <ac:spMkLst>
            <pc:docMk/>
            <pc:sldMk cId="479698601" sldId="338"/>
            <ac:spMk id="17" creationId="{A7D42866-4C1E-43C4-BB45-5E166AC2CD7D}"/>
          </ac:spMkLst>
        </pc:spChg>
      </pc:sldChg>
      <pc:sldChg chg="modSp add">
        <pc:chgData name="ChenJialin" userId="0d2d9c6a-95d9-49c9-8f0f-48f042dc0890" providerId="ADAL" clId="{E9AD7B3C-6EA1-46D4-AD8B-FAC4718A6323}" dt="2019-07-25T14:12:12.752" v="763" actId="20577"/>
        <pc:sldMkLst>
          <pc:docMk/>
          <pc:sldMk cId="2449068426" sldId="339"/>
        </pc:sldMkLst>
        <pc:spChg chg="mod">
          <ac:chgData name="ChenJialin" userId="0d2d9c6a-95d9-49c9-8f0f-48f042dc0890" providerId="ADAL" clId="{E9AD7B3C-6EA1-46D4-AD8B-FAC4718A6323}" dt="2019-07-25T14:12:12.752" v="763" actId="20577"/>
          <ac:spMkLst>
            <pc:docMk/>
            <pc:sldMk cId="2449068426" sldId="339"/>
            <ac:spMk id="14" creationId="{48A55B2F-4976-4122-97DA-4AB64F565457}"/>
          </ac:spMkLst>
        </pc:spChg>
      </pc:sldChg>
      <pc:sldChg chg="add">
        <pc:chgData name="ChenJialin" userId="0d2d9c6a-95d9-49c9-8f0f-48f042dc0890" providerId="ADAL" clId="{E9AD7B3C-6EA1-46D4-AD8B-FAC4718A6323}" dt="2019-07-25T11:05:45.426" v="0"/>
        <pc:sldMkLst>
          <pc:docMk/>
          <pc:sldMk cId="336146030" sldId="342"/>
        </pc:sldMkLst>
      </pc:sldChg>
      <pc:sldChg chg="add">
        <pc:chgData name="ChenJialin" userId="0d2d9c6a-95d9-49c9-8f0f-48f042dc0890" providerId="ADAL" clId="{E9AD7B3C-6EA1-46D4-AD8B-FAC4718A6323}" dt="2019-07-25T11:05:45.426" v="0"/>
        <pc:sldMkLst>
          <pc:docMk/>
          <pc:sldMk cId="3093861514" sldId="345"/>
        </pc:sldMkLst>
      </pc:sldChg>
      <pc:sldChg chg="add">
        <pc:chgData name="ChenJialin" userId="0d2d9c6a-95d9-49c9-8f0f-48f042dc0890" providerId="ADAL" clId="{E9AD7B3C-6EA1-46D4-AD8B-FAC4718A6323}" dt="2019-07-25T11:05:45.426" v="0"/>
        <pc:sldMkLst>
          <pc:docMk/>
          <pc:sldMk cId="2416331106" sldId="346"/>
        </pc:sldMkLst>
      </pc:sldChg>
      <pc:sldChg chg="add">
        <pc:chgData name="ChenJialin" userId="0d2d9c6a-95d9-49c9-8f0f-48f042dc0890" providerId="ADAL" clId="{E9AD7B3C-6EA1-46D4-AD8B-FAC4718A6323}" dt="2019-07-25T11:05:45.426" v="0"/>
        <pc:sldMkLst>
          <pc:docMk/>
          <pc:sldMk cId="2501678740" sldId="350"/>
        </pc:sldMkLst>
      </pc:sldChg>
      <pc:sldChg chg="add modNotesTx">
        <pc:chgData name="ChenJialin" userId="0d2d9c6a-95d9-49c9-8f0f-48f042dc0890" providerId="ADAL" clId="{E9AD7B3C-6EA1-46D4-AD8B-FAC4718A6323}" dt="2019-07-25T13:28:31.025" v="733" actId="20577"/>
        <pc:sldMkLst>
          <pc:docMk/>
          <pc:sldMk cId="3921611556" sldId="352"/>
        </pc:sldMkLst>
      </pc:sldChg>
      <pc:sldChg chg="add">
        <pc:chgData name="ChenJialin" userId="0d2d9c6a-95d9-49c9-8f0f-48f042dc0890" providerId="ADAL" clId="{E9AD7B3C-6EA1-46D4-AD8B-FAC4718A6323}" dt="2019-07-25T11:05:45.426" v="0"/>
        <pc:sldMkLst>
          <pc:docMk/>
          <pc:sldMk cId="3953869869" sldId="353"/>
        </pc:sldMkLst>
      </pc:sldChg>
      <pc:sldChg chg="add">
        <pc:chgData name="ChenJialin" userId="0d2d9c6a-95d9-49c9-8f0f-48f042dc0890" providerId="ADAL" clId="{E9AD7B3C-6EA1-46D4-AD8B-FAC4718A6323}" dt="2019-07-25T11:05:45.426" v="0"/>
        <pc:sldMkLst>
          <pc:docMk/>
          <pc:sldMk cId="1677349885" sldId="354"/>
        </pc:sldMkLst>
      </pc:sldChg>
      <pc:sldChg chg="modSp add">
        <pc:chgData name="ChenJialin" userId="0d2d9c6a-95d9-49c9-8f0f-48f042dc0890" providerId="ADAL" clId="{E9AD7B3C-6EA1-46D4-AD8B-FAC4718A6323}" dt="2019-07-25T13:44:16.898" v="755" actId="20577"/>
        <pc:sldMkLst>
          <pc:docMk/>
          <pc:sldMk cId="593465057" sldId="355"/>
        </pc:sldMkLst>
        <pc:spChg chg="mod">
          <ac:chgData name="ChenJialin" userId="0d2d9c6a-95d9-49c9-8f0f-48f042dc0890" providerId="ADAL" clId="{E9AD7B3C-6EA1-46D4-AD8B-FAC4718A6323}" dt="2019-07-25T13:44:16.898" v="755" actId="20577"/>
          <ac:spMkLst>
            <pc:docMk/>
            <pc:sldMk cId="593465057" sldId="355"/>
            <ac:spMk id="18" creationId="{DB908F7E-DB2E-4200-B158-93AF14823E0D}"/>
          </ac:spMkLst>
        </pc:spChg>
      </pc:sldChg>
      <pc:sldChg chg="add">
        <pc:chgData name="ChenJialin" userId="0d2d9c6a-95d9-49c9-8f0f-48f042dc0890" providerId="ADAL" clId="{E9AD7B3C-6EA1-46D4-AD8B-FAC4718A6323}" dt="2019-07-25T11:05:45.426" v="0"/>
        <pc:sldMkLst>
          <pc:docMk/>
          <pc:sldMk cId="1755287213" sldId="356"/>
        </pc:sldMkLst>
      </pc:sldChg>
      <pc:sldChg chg="add">
        <pc:chgData name="ChenJialin" userId="0d2d9c6a-95d9-49c9-8f0f-48f042dc0890" providerId="ADAL" clId="{E9AD7B3C-6EA1-46D4-AD8B-FAC4718A6323}" dt="2019-07-25T11:05:45.426" v="0"/>
        <pc:sldMkLst>
          <pc:docMk/>
          <pc:sldMk cId="878140528" sldId="357"/>
        </pc:sldMkLst>
      </pc:sldChg>
      <pc:sldChg chg="add">
        <pc:chgData name="ChenJialin" userId="0d2d9c6a-95d9-49c9-8f0f-48f042dc0890" providerId="ADAL" clId="{E9AD7B3C-6EA1-46D4-AD8B-FAC4718A6323}" dt="2019-07-25T11:05:45.426" v="0"/>
        <pc:sldMkLst>
          <pc:docMk/>
          <pc:sldMk cId="2054194970" sldId="359"/>
        </pc:sldMkLst>
      </pc:sldChg>
      <pc:sldChg chg="add">
        <pc:chgData name="ChenJialin" userId="0d2d9c6a-95d9-49c9-8f0f-48f042dc0890" providerId="ADAL" clId="{E9AD7B3C-6EA1-46D4-AD8B-FAC4718A6323}" dt="2019-07-25T11:05:45.426" v="0"/>
        <pc:sldMkLst>
          <pc:docMk/>
          <pc:sldMk cId="3699699182" sldId="360"/>
        </pc:sldMkLst>
      </pc:sldChg>
      <pc:sldChg chg="add">
        <pc:chgData name="ChenJialin" userId="0d2d9c6a-95d9-49c9-8f0f-48f042dc0890" providerId="ADAL" clId="{E9AD7B3C-6EA1-46D4-AD8B-FAC4718A6323}" dt="2019-07-25T11:05:45.426" v="0"/>
        <pc:sldMkLst>
          <pc:docMk/>
          <pc:sldMk cId="4280631883" sldId="361"/>
        </pc:sldMkLst>
      </pc:sldChg>
      <pc:sldChg chg="add">
        <pc:chgData name="ChenJialin" userId="0d2d9c6a-95d9-49c9-8f0f-48f042dc0890" providerId="ADAL" clId="{E9AD7B3C-6EA1-46D4-AD8B-FAC4718A6323}" dt="2019-07-25T11:05:45.426" v="0"/>
        <pc:sldMkLst>
          <pc:docMk/>
          <pc:sldMk cId="698924679" sldId="363"/>
        </pc:sldMkLst>
      </pc:sldChg>
      <pc:sldChg chg="add">
        <pc:chgData name="ChenJialin" userId="0d2d9c6a-95d9-49c9-8f0f-48f042dc0890" providerId="ADAL" clId="{E9AD7B3C-6EA1-46D4-AD8B-FAC4718A6323}" dt="2019-07-25T11:05:45.426" v="0"/>
        <pc:sldMkLst>
          <pc:docMk/>
          <pc:sldMk cId="3147459686" sldId="364"/>
        </pc:sldMkLst>
      </pc:sldChg>
      <pc:sldChg chg="add">
        <pc:chgData name="ChenJialin" userId="0d2d9c6a-95d9-49c9-8f0f-48f042dc0890" providerId="ADAL" clId="{E9AD7B3C-6EA1-46D4-AD8B-FAC4718A6323}" dt="2019-07-25T11:05:45.426" v="0"/>
        <pc:sldMkLst>
          <pc:docMk/>
          <pc:sldMk cId="1186311641" sldId="365"/>
        </pc:sldMkLst>
      </pc:sldChg>
      <pc:sldChg chg="add">
        <pc:chgData name="ChenJialin" userId="0d2d9c6a-95d9-49c9-8f0f-48f042dc0890" providerId="ADAL" clId="{E9AD7B3C-6EA1-46D4-AD8B-FAC4718A6323}" dt="2019-07-25T11:05:45.426" v="0"/>
        <pc:sldMkLst>
          <pc:docMk/>
          <pc:sldMk cId="577509159" sldId="366"/>
        </pc:sldMkLst>
      </pc:sldChg>
      <pc:sldChg chg="add">
        <pc:chgData name="ChenJialin" userId="0d2d9c6a-95d9-49c9-8f0f-48f042dc0890" providerId="ADAL" clId="{E9AD7B3C-6EA1-46D4-AD8B-FAC4718A6323}" dt="2019-07-25T11:05:45.426" v="0"/>
        <pc:sldMkLst>
          <pc:docMk/>
          <pc:sldMk cId="2485723069" sldId="367"/>
        </pc:sldMkLst>
      </pc:sldChg>
      <pc:sldChg chg="modSp add">
        <pc:chgData name="ChenJialin" userId="0d2d9c6a-95d9-49c9-8f0f-48f042dc0890" providerId="ADAL" clId="{E9AD7B3C-6EA1-46D4-AD8B-FAC4718A6323}" dt="2019-07-25T12:56:12.043" v="568"/>
        <pc:sldMkLst>
          <pc:docMk/>
          <pc:sldMk cId="3963897171" sldId="368"/>
        </pc:sldMkLst>
        <pc:spChg chg="mod">
          <ac:chgData name="ChenJialin" userId="0d2d9c6a-95d9-49c9-8f0f-48f042dc0890" providerId="ADAL" clId="{E9AD7B3C-6EA1-46D4-AD8B-FAC4718A6323}" dt="2019-07-25T12:56:12.043" v="568"/>
          <ac:spMkLst>
            <pc:docMk/>
            <pc:sldMk cId="3963897171" sldId="368"/>
            <ac:spMk id="12" creationId="{9F9620BC-BDE0-4888-815B-D65715EE89A5}"/>
          </ac:spMkLst>
        </pc:spChg>
      </pc:sldChg>
      <pc:sldChg chg="modSp add">
        <pc:chgData name="ChenJialin" userId="0d2d9c6a-95d9-49c9-8f0f-48f042dc0890" providerId="ADAL" clId="{E9AD7B3C-6EA1-46D4-AD8B-FAC4718A6323}" dt="2019-07-25T12:56:17" v="572"/>
        <pc:sldMkLst>
          <pc:docMk/>
          <pc:sldMk cId="1159869597" sldId="370"/>
        </pc:sldMkLst>
        <pc:spChg chg="mod">
          <ac:chgData name="ChenJialin" userId="0d2d9c6a-95d9-49c9-8f0f-48f042dc0890" providerId="ADAL" clId="{E9AD7B3C-6EA1-46D4-AD8B-FAC4718A6323}" dt="2019-07-25T12:56:17" v="572"/>
          <ac:spMkLst>
            <pc:docMk/>
            <pc:sldMk cId="1159869597" sldId="370"/>
            <ac:spMk id="12" creationId="{9F9620BC-BDE0-4888-815B-D65715EE89A5}"/>
          </ac:spMkLst>
        </pc:spChg>
      </pc:sldChg>
      <pc:sldChg chg="modSp add">
        <pc:chgData name="ChenJialin" userId="0d2d9c6a-95d9-49c9-8f0f-48f042dc0890" providerId="ADAL" clId="{E9AD7B3C-6EA1-46D4-AD8B-FAC4718A6323}" dt="2019-07-25T12:56:26.136" v="576"/>
        <pc:sldMkLst>
          <pc:docMk/>
          <pc:sldMk cId="3426895287" sldId="371"/>
        </pc:sldMkLst>
        <pc:spChg chg="mod">
          <ac:chgData name="ChenJialin" userId="0d2d9c6a-95d9-49c9-8f0f-48f042dc0890" providerId="ADAL" clId="{E9AD7B3C-6EA1-46D4-AD8B-FAC4718A6323}" dt="2019-07-25T12:56:26.136" v="576"/>
          <ac:spMkLst>
            <pc:docMk/>
            <pc:sldMk cId="3426895287" sldId="371"/>
            <ac:spMk id="12" creationId="{9F9620BC-BDE0-4888-815B-D65715EE89A5}"/>
          </ac:spMkLst>
        </pc:spChg>
      </pc:sldChg>
      <pc:sldChg chg="modSp add">
        <pc:chgData name="ChenJialin" userId="0d2d9c6a-95d9-49c9-8f0f-48f042dc0890" providerId="ADAL" clId="{E9AD7B3C-6EA1-46D4-AD8B-FAC4718A6323}" dt="2019-07-25T12:56:39.851" v="580"/>
        <pc:sldMkLst>
          <pc:docMk/>
          <pc:sldMk cId="3848309068" sldId="372"/>
        </pc:sldMkLst>
        <pc:spChg chg="mod">
          <ac:chgData name="ChenJialin" userId="0d2d9c6a-95d9-49c9-8f0f-48f042dc0890" providerId="ADAL" clId="{E9AD7B3C-6EA1-46D4-AD8B-FAC4718A6323}" dt="2019-07-25T12:56:39.851" v="580"/>
          <ac:spMkLst>
            <pc:docMk/>
            <pc:sldMk cId="3848309068" sldId="372"/>
            <ac:spMk id="12" creationId="{9F9620BC-BDE0-4888-815B-D65715EE89A5}"/>
          </ac:spMkLst>
        </pc:spChg>
      </pc:sldChg>
      <pc:sldChg chg="add">
        <pc:chgData name="ChenJialin" userId="0d2d9c6a-95d9-49c9-8f0f-48f042dc0890" providerId="ADAL" clId="{E9AD7B3C-6EA1-46D4-AD8B-FAC4718A6323}" dt="2019-07-25T11:05:45.426" v="0"/>
        <pc:sldMkLst>
          <pc:docMk/>
          <pc:sldMk cId="429382957" sldId="373"/>
        </pc:sldMkLst>
      </pc:sldChg>
      <pc:sldChg chg="add">
        <pc:chgData name="ChenJialin" userId="0d2d9c6a-95d9-49c9-8f0f-48f042dc0890" providerId="ADAL" clId="{E9AD7B3C-6EA1-46D4-AD8B-FAC4718A6323}" dt="2019-07-25T11:05:45.426" v="0"/>
        <pc:sldMkLst>
          <pc:docMk/>
          <pc:sldMk cId="4028635097" sldId="374"/>
        </pc:sldMkLst>
      </pc:sldChg>
      <pc:sldChg chg="add">
        <pc:chgData name="ChenJialin" userId="0d2d9c6a-95d9-49c9-8f0f-48f042dc0890" providerId="ADAL" clId="{E9AD7B3C-6EA1-46D4-AD8B-FAC4718A6323}" dt="2019-07-25T11:05:45.426" v="0"/>
        <pc:sldMkLst>
          <pc:docMk/>
          <pc:sldMk cId="2939213468" sldId="375"/>
        </pc:sldMkLst>
      </pc:sldChg>
      <pc:sldChg chg="modSp add">
        <pc:chgData name="ChenJialin" userId="0d2d9c6a-95d9-49c9-8f0f-48f042dc0890" providerId="ADAL" clId="{E9AD7B3C-6EA1-46D4-AD8B-FAC4718A6323}" dt="2019-07-25T14:11:47.699" v="759" actId="20577"/>
        <pc:sldMkLst>
          <pc:docMk/>
          <pc:sldMk cId="1445642291" sldId="376"/>
        </pc:sldMkLst>
        <pc:spChg chg="mod">
          <ac:chgData name="ChenJialin" userId="0d2d9c6a-95d9-49c9-8f0f-48f042dc0890" providerId="ADAL" clId="{E9AD7B3C-6EA1-46D4-AD8B-FAC4718A6323}" dt="2019-07-25T14:11:47.699" v="759" actId="20577"/>
          <ac:spMkLst>
            <pc:docMk/>
            <pc:sldMk cId="1445642291" sldId="376"/>
            <ac:spMk id="9" creationId="{35EC10E7-56D1-4B9E-82E2-4F187DA3A95D}"/>
          </ac:spMkLst>
        </pc:spChg>
      </pc:sldChg>
      <pc:sldChg chg="add">
        <pc:chgData name="ChenJialin" userId="0d2d9c6a-95d9-49c9-8f0f-48f042dc0890" providerId="ADAL" clId="{E9AD7B3C-6EA1-46D4-AD8B-FAC4718A6323}" dt="2019-07-25T11:05:45.426" v="0"/>
        <pc:sldMkLst>
          <pc:docMk/>
          <pc:sldMk cId="1087606533" sldId="377"/>
        </pc:sldMkLst>
      </pc:sldChg>
      <pc:sldChg chg="add">
        <pc:chgData name="ChenJialin" userId="0d2d9c6a-95d9-49c9-8f0f-48f042dc0890" providerId="ADAL" clId="{E9AD7B3C-6EA1-46D4-AD8B-FAC4718A6323}" dt="2019-07-25T11:05:45.426" v="0"/>
        <pc:sldMkLst>
          <pc:docMk/>
          <pc:sldMk cId="529893209" sldId="378"/>
        </pc:sldMkLst>
      </pc:sldChg>
      <pc:sldChg chg="add">
        <pc:chgData name="ChenJialin" userId="0d2d9c6a-95d9-49c9-8f0f-48f042dc0890" providerId="ADAL" clId="{E9AD7B3C-6EA1-46D4-AD8B-FAC4718A6323}" dt="2019-07-25T11:05:45.426" v="0"/>
        <pc:sldMkLst>
          <pc:docMk/>
          <pc:sldMk cId="96292333" sldId="379"/>
        </pc:sldMkLst>
      </pc:sldChg>
      <pc:sldChg chg="add">
        <pc:chgData name="ChenJialin" userId="0d2d9c6a-95d9-49c9-8f0f-48f042dc0890" providerId="ADAL" clId="{E9AD7B3C-6EA1-46D4-AD8B-FAC4718A6323}" dt="2019-07-25T11:05:45.426" v="0"/>
        <pc:sldMkLst>
          <pc:docMk/>
          <pc:sldMk cId="1221570262" sldId="380"/>
        </pc:sldMkLst>
      </pc:sldChg>
      <pc:sldChg chg="modSp add">
        <pc:chgData name="ChenJialin" userId="0d2d9c6a-95d9-49c9-8f0f-48f042dc0890" providerId="ADAL" clId="{E9AD7B3C-6EA1-46D4-AD8B-FAC4718A6323}" dt="2019-07-25T11:07:18.623" v="26" actId="14100"/>
        <pc:sldMkLst>
          <pc:docMk/>
          <pc:sldMk cId="3020544599" sldId="381"/>
        </pc:sldMkLst>
        <pc:spChg chg="mod">
          <ac:chgData name="ChenJialin" userId="0d2d9c6a-95d9-49c9-8f0f-48f042dc0890" providerId="ADAL" clId="{E9AD7B3C-6EA1-46D4-AD8B-FAC4718A6323}" dt="2019-07-25T11:07:18.623" v="26" actId="14100"/>
          <ac:spMkLst>
            <pc:docMk/>
            <pc:sldMk cId="3020544599" sldId="381"/>
            <ac:spMk id="8" creationId="{A0D2222B-2E7B-4AC9-A595-D442FDF58107}"/>
          </ac:spMkLst>
        </pc:spChg>
      </pc:sldChg>
      <pc:sldChg chg="modSp add">
        <pc:chgData name="ChenJialin" userId="0d2d9c6a-95d9-49c9-8f0f-48f042dc0890" providerId="ADAL" clId="{E9AD7B3C-6EA1-46D4-AD8B-FAC4718A6323}" dt="2019-07-25T11:09:47.031" v="105" actId="1037"/>
        <pc:sldMkLst>
          <pc:docMk/>
          <pc:sldMk cId="2212009889" sldId="382"/>
        </pc:sldMkLst>
        <pc:spChg chg="mod">
          <ac:chgData name="ChenJialin" userId="0d2d9c6a-95d9-49c9-8f0f-48f042dc0890" providerId="ADAL" clId="{E9AD7B3C-6EA1-46D4-AD8B-FAC4718A6323}" dt="2019-07-25T11:09:47.031" v="105" actId="1037"/>
          <ac:spMkLst>
            <pc:docMk/>
            <pc:sldMk cId="2212009889" sldId="382"/>
            <ac:spMk id="5" creationId="{6C5A5EE3-0D96-41AD-BE32-AFF0EC845112}"/>
          </ac:spMkLst>
        </pc:spChg>
        <pc:spChg chg="mod">
          <ac:chgData name="ChenJialin" userId="0d2d9c6a-95d9-49c9-8f0f-48f042dc0890" providerId="ADAL" clId="{E9AD7B3C-6EA1-46D4-AD8B-FAC4718A6323}" dt="2019-07-25T11:09:39.198" v="89" actId="14100"/>
          <ac:spMkLst>
            <pc:docMk/>
            <pc:sldMk cId="2212009889" sldId="382"/>
            <ac:spMk id="8" creationId="{A0D2222B-2E7B-4AC9-A595-D442FDF58107}"/>
          </ac:spMkLst>
        </pc:spChg>
      </pc:sldChg>
      <pc:sldChg chg="addSp modSp add modNotesTx">
        <pc:chgData name="ChenJialin" userId="0d2d9c6a-95d9-49c9-8f0f-48f042dc0890" providerId="ADAL" clId="{E9AD7B3C-6EA1-46D4-AD8B-FAC4718A6323}" dt="2019-07-25T13:07:10.892" v="724" actId="20577"/>
        <pc:sldMkLst>
          <pc:docMk/>
          <pc:sldMk cId="87001957" sldId="383"/>
        </pc:sldMkLst>
        <pc:spChg chg="add mod">
          <ac:chgData name="ChenJialin" userId="0d2d9c6a-95d9-49c9-8f0f-48f042dc0890" providerId="ADAL" clId="{E9AD7B3C-6EA1-46D4-AD8B-FAC4718A6323}" dt="2019-07-25T11:13:31.214" v="173" actId="20577"/>
          <ac:spMkLst>
            <pc:docMk/>
            <pc:sldMk cId="87001957" sldId="383"/>
            <ac:spMk id="7" creationId="{AE9F8182-A3AA-4264-A68E-3B0FEBBBED22}"/>
          </ac:spMkLst>
        </pc:spChg>
        <pc:spChg chg="mod">
          <ac:chgData name="ChenJialin" userId="0d2d9c6a-95d9-49c9-8f0f-48f042dc0890" providerId="ADAL" clId="{E9AD7B3C-6EA1-46D4-AD8B-FAC4718A6323}" dt="2019-07-25T11:10:24.962" v="108" actId="1076"/>
          <ac:spMkLst>
            <pc:docMk/>
            <pc:sldMk cId="87001957" sldId="383"/>
            <ac:spMk id="8" creationId="{A0D2222B-2E7B-4AC9-A595-D442FDF58107}"/>
          </ac:spMkLst>
        </pc:spChg>
        <pc:spChg chg="add mod">
          <ac:chgData name="ChenJialin" userId="0d2d9c6a-95d9-49c9-8f0f-48f042dc0890" providerId="ADAL" clId="{E9AD7B3C-6EA1-46D4-AD8B-FAC4718A6323}" dt="2019-07-25T11:14:55.305" v="202" actId="1076"/>
          <ac:spMkLst>
            <pc:docMk/>
            <pc:sldMk cId="87001957" sldId="383"/>
            <ac:spMk id="12" creationId="{33EB0343-7228-4993-B470-4B50AC280812}"/>
          </ac:spMkLst>
        </pc:spChg>
        <pc:spChg chg="add mod">
          <ac:chgData name="ChenJialin" userId="0d2d9c6a-95d9-49c9-8f0f-48f042dc0890" providerId="ADAL" clId="{E9AD7B3C-6EA1-46D4-AD8B-FAC4718A6323}" dt="2019-07-25T11:30:32.313" v="305" actId="1036"/>
          <ac:spMkLst>
            <pc:docMk/>
            <pc:sldMk cId="87001957" sldId="383"/>
            <ac:spMk id="17" creationId="{A25E86C7-B0EE-47DC-B1AC-8574A0A97D4C}"/>
          </ac:spMkLst>
        </pc:spChg>
        <pc:picChg chg="mod">
          <ac:chgData name="ChenJialin" userId="0d2d9c6a-95d9-49c9-8f0f-48f042dc0890" providerId="ADAL" clId="{E9AD7B3C-6EA1-46D4-AD8B-FAC4718A6323}" dt="2019-07-25T11:12:31.973" v="125" actId="1076"/>
          <ac:picMkLst>
            <pc:docMk/>
            <pc:sldMk cId="87001957" sldId="383"/>
            <ac:picMk id="9" creationId="{2F17362A-379B-4573-BCE0-BC4C868333B0}"/>
          </ac:picMkLst>
        </pc:picChg>
        <pc:cxnChg chg="mod">
          <ac:chgData name="ChenJialin" userId="0d2d9c6a-95d9-49c9-8f0f-48f042dc0890" providerId="ADAL" clId="{E9AD7B3C-6EA1-46D4-AD8B-FAC4718A6323}" dt="2019-07-25T11:10:31.080" v="109" actId="14100"/>
          <ac:cxnSpMkLst>
            <pc:docMk/>
            <pc:sldMk cId="87001957" sldId="383"/>
            <ac:cxnSpMk id="11" creationId="{D65D50E1-DAEC-4BC1-A781-24CBA8505FDB}"/>
          </ac:cxnSpMkLst>
        </pc:cxnChg>
        <pc:cxnChg chg="add mod">
          <ac:chgData name="ChenJialin" userId="0d2d9c6a-95d9-49c9-8f0f-48f042dc0890" providerId="ADAL" clId="{E9AD7B3C-6EA1-46D4-AD8B-FAC4718A6323}" dt="2019-07-25T11:15:01.387" v="203" actId="14100"/>
          <ac:cxnSpMkLst>
            <pc:docMk/>
            <pc:sldMk cId="87001957" sldId="383"/>
            <ac:cxnSpMk id="14" creationId="{641BCB47-17BF-43A3-8674-3E3A492F85F7}"/>
          </ac:cxnSpMkLst>
        </pc:cxnChg>
      </pc:sldChg>
      <pc:sldChg chg="add">
        <pc:chgData name="ChenJialin" userId="0d2d9c6a-95d9-49c9-8f0f-48f042dc0890" providerId="ADAL" clId="{E9AD7B3C-6EA1-46D4-AD8B-FAC4718A6323}" dt="2019-07-25T11:05:45.426" v="0"/>
        <pc:sldMkLst>
          <pc:docMk/>
          <pc:sldMk cId="4087319449" sldId="384"/>
        </pc:sldMkLst>
      </pc:sldChg>
      <pc:sldChg chg="add">
        <pc:chgData name="ChenJialin" userId="0d2d9c6a-95d9-49c9-8f0f-48f042dc0890" providerId="ADAL" clId="{E9AD7B3C-6EA1-46D4-AD8B-FAC4718A6323}" dt="2019-07-25T11:05:45.426" v="0"/>
        <pc:sldMkLst>
          <pc:docMk/>
          <pc:sldMk cId="366039855" sldId="385"/>
        </pc:sldMkLst>
      </pc:sldChg>
      <pc:sldChg chg="add">
        <pc:chgData name="ChenJialin" userId="0d2d9c6a-95d9-49c9-8f0f-48f042dc0890" providerId="ADAL" clId="{E9AD7B3C-6EA1-46D4-AD8B-FAC4718A6323}" dt="2019-07-25T11:05:45.426" v="0"/>
        <pc:sldMkLst>
          <pc:docMk/>
          <pc:sldMk cId="3547025064" sldId="386"/>
        </pc:sldMkLst>
      </pc:sldChg>
      <pc:sldChg chg="add">
        <pc:chgData name="ChenJialin" userId="0d2d9c6a-95d9-49c9-8f0f-48f042dc0890" providerId="ADAL" clId="{E9AD7B3C-6EA1-46D4-AD8B-FAC4718A6323}" dt="2019-07-25T11:05:45.426" v="0"/>
        <pc:sldMkLst>
          <pc:docMk/>
          <pc:sldMk cId="916282168" sldId="388"/>
        </pc:sldMkLst>
      </pc:sldChg>
      <pc:sldChg chg="add">
        <pc:chgData name="ChenJialin" userId="0d2d9c6a-95d9-49c9-8f0f-48f042dc0890" providerId="ADAL" clId="{E9AD7B3C-6EA1-46D4-AD8B-FAC4718A6323}" dt="2019-07-25T11:05:45.426" v="0"/>
        <pc:sldMkLst>
          <pc:docMk/>
          <pc:sldMk cId="357237209" sldId="390"/>
        </pc:sldMkLst>
      </pc:sldChg>
      <pc:sldChg chg="add">
        <pc:chgData name="ChenJialin" userId="0d2d9c6a-95d9-49c9-8f0f-48f042dc0890" providerId="ADAL" clId="{E9AD7B3C-6EA1-46D4-AD8B-FAC4718A6323}" dt="2019-07-25T11:05:45.426" v="0"/>
        <pc:sldMkLst>
          <pc:docMk/>
          <pc:sldMk cId="2552319570" sldId="391"/>
        </pc:sldMkLst>
      </pc:sldChg>
      <pc:sldChg chg="addSp delSp modSp add modNotesTx">
        <pc:chgData name="ChenJialin" userId="0d2d9c6a-95d9-49c9-8f0f-48f042dc0890" providerId="ADAL" clId="{E9AD7B3C-6EA1-46D4-AD8B-FAC4718A6323}" dt="2019-07-25T13:31:25.429" v="736" actId="20577"/>
        <pc:sldMkLst>
          <pc:docMk/>
          <pc:sldMk cId="3573325201" sldId="392"/>
        </pc:sldMkLst>
        <pc:spChg chg="add mod">
          <ac:chgData name="ChenJialin" userId="0d2d9c6a-95d9-49c9-8f0f-48f042dc0890" providerId="ADAL" clId="{E9AD7B3C-6EA1-46D4-AD8B-FAC4718A6323}" dt="2019-07-25T13:03:17.933" v="659" actId="1076"/>
          <ac:spMkLst>
            <pc:docMk/>
            <pc:sldMk cId="3573325201" sldId="392"/>
            <ac:spMk id="19" creationId="{AD4FD9D7-8ED0-4377-B4E1-2F2A200F59A6}"/>
          </ac:spMkLst>
        </pc:spChg>
        <pc:spChg chg="mod">
          <ac:chgData name="ChenJialin" userId="0d2d9c6a-95d9-49c9-8f0f-48f042dc0890" providerId="ADAL" clId="{E9AD7B3C-6EA1-46D4-AD8B-FAC4718A6323}" dt="2019-07-25T13:01:51.678" v="611" actId="1076"/>
          <ac:spMkLst>
            <pc:docMk/>
            <pc:sldMk cId="3573325201" sldId="392"/>
            <ac:spMk id="29" creationId="{9D861439-BC1C-4E13-A6CD-31404AF78048}"/>
          </ac:spMkLst>
        </pc:spChg>
        <pc:spChg chg="mod">
          <ac:chgData name="ChenJialin" userId="0d2d9c6a-95d9-49c9-8f0f-48f042dc0890" providerId="ADAL" clId="{E9AD7B3C-6EA1-46D4-AD8B-FAC4718A6323}" dt="2019-07-25T13:02:03.097" v="613" actId="1076"/>
          <ac:spMkLst>
            <pc:docMk/>
            <pc:sldMk cId="3573325201" sldId="392"/>
            <ac:spMk id="35" creationId="{9E50BFD7-1D05-4A07-90C5-E37C7376DAA0}"/>
          </ac:spMkLst>
        </pc:spChg>
        <pc:picChg chg="add del mod">
          <ac:chgData name="ChenJialin" userId="0d2d9c6a-95d9-49c9-8f0f-48f042dc0890" providerId="ADAL" clId="{E9AD7B3C-6EA1-46D4-AD8B-FAC4718A6323}" dt="2019-07-25T13:00:55.003" v="602"/>
          <ac:picMkLst>
            <pc:docMk/>
            <pc:sldMk cId="3573325201" sldId="392"/>
            <ac:picMk id="8" creationId="{F5ABD4AD-9125-49E4-83B6-33077C663DED}"/>
          </ac:picMkLst>
        </pc:picChg>
        <pc:picChg chg="add mod">
          <ac:chgData name="ChenJialin" userId="0d2d9c6a-95d9-49c9-8f0f-48f042dc0890" providerId="ADAL" clId="{E9AD7B3C-6EA1-46D4-AD8B-FAC4718A6323}" dt="2019-07-25T13:02:17.197" v="616" actId="1076"/>
          <ac:picMkLst>
            <pc:docMk/>
            <pc:sldMk cId="3573325201" sldId="392"/>
            <ac:picMk id="16" creationId="{528AF33E-0017-4247-85FE-D68B4B87191D}"/>
          </ac:picMkLst>
        </pc:picChg>
        <pc:cxnChg chg="mod">
          <ac:chgData name="ChenJialin" userId="0d2d9c6a-95d9-49c9-8f0f-48f042dc0890" providerId="ADAL" clId="{E9AD7B3C-6EA1-46D4-AD8B-FAC4718A6323}" dt="2019-07-25T13:01:56.354" v="612" actId="14100"/>
          <ac:cxnSpMkLst>
            <pc:docMk/>
            <pc:sldMk cId="3573325201" sldId="392"/>
            <ac:cxnSpMk id="30" creationId="{48DB5923-0A1A-4405-81F2-013D72453D75}"/>
          </ac:cxnSpMkLst>
        </pc:cxnChg>
        <pc:cxnChg chg="mod">
          <ac:chgData name="ChenJialin" userId="0d2d9c6a-95d9-49c9-8f0f-48f042dc0890" providerId="ADAL" clId="{E9AD7B3C-6EA1-46D4-AD8B-FAC4718A6323}" dt="2019-07-25T13:02:10.573" v="614" actId="14100"/>
          <ac:cxnSpMkLst>
            <pc:docMk/>
            <pc:sldMk cId="3573325201" sldId="392"/>
            <ac:cxnSpMk id="36" creationId="{0E60B41F-7E99-4293-86D6-9B9A437599E8}"/>
          </ac:cxnSpMkLst>
        </pc:cxnChg>
      </pc:sldChg>
      <pc:sldChg chg="add">
        <pc:chgData name="ChenJialin" userId="0d2d9c6a-95d9-49c9-8f0f-48f042dc0890" providerId="ADAL" clId="{E9AD7B3C-6EA1-46D4-AD8B-FAC4718A6323}" dt="2019-07-25T11:05:45.426" v="0"/>
        <pc:sldMkLst>
          <pc:docMk/>
          <pc:sldMk cId="1873488974" sldId="393"/>
        </pc:sldMkLst>
      </pc:sldChg>
      <pc:sldChg chg="add">
        <pc:chgData name="ChenJialin" userId="0d2d9c6a-95d9-49c9-8f0f-48f042dc0890" providerId="ADAL" clId="{E9AD7B3C-6EA1-46D4-AD8B-FAC4718A6323}" dt="2019-07-25T11:05:45.426" v="0"/>
        <pc:sldMkLst>
          <pc:docMk/>
          <pc:sldMk cId="3831458623" sldId="395"/>
        </pc:sldMkLst>
      </pc:sldChg>
      <pc:sldChg chg="add">
        <pc:chgData name="ChenJialin" userId="0d2d9c6a-95d9-49c9-8f0f-48f042dc0890" providerId="ADAL" clId="{E9AD7B3C-6EA1-46D4-AD8B-FAC4718A6323}" dt="2019-07-25T11:05:45.426" v="0"/>
        <pc:sldMkLst>
          <pc:docMk/>
          <pc:sldMk cId="2149536534" sldId="396"/>
        </pc:sldMkLst>
      </pc:sldChg>
      <pc:sldChg chg="addSp delSp modSp add">
        <pc:chgData name="ChenJialin" userId="0d2d9c6a-95d9-49c9-8f0f-48f042dc0890" providerId="ADAL" clId="{E9AD7B3C-6EA1-46D4-AD8B-FAC4718A6323}" dt="2019-07-25T12:39:11.289" v="531" actId="1076"/>
        <pc:sldMkLst>
          <pc:docMk/>
          <pc:sldMk cId="976209631" sldId="397"/>
        </pc:sldMkLst>
        <pc:picChg chg="add del mod">
          <ac:chgData name="ChenJialin" userId="0d2d9c6a-95d9-49c9-8f0f-48f042dc0890" providerId="ADAL" clId="{E9AD7B3C-6EA1-46D4-AD8B-FAC4718A6323}" dt="2019-07-25T12:38:41.188" v="525" actId="931"/>
          <ac:picMkLst>
            <pc:docMk/>
            <pc:sldMk cId="976209631" sldId="397"/>
            <ac:picMk id="8" creationId="{74AB55DE-EDF7-4724-B3BF-91D183C25101}"/>
          </ac:picMkLst>
        </pc:picChg>
        <pc:picChg chg="add del">
          <ac:chgData name="ChenJialin" userId="0d2d9c6a-95d9-49c9-8f0f-48f042dc0890" providerId="ADAL" clId="{E9AD7B3C-6EA1-46D4-AD8B-FAC4718A6323}" dt="2019-07-25T12:38:45.149" v="527" actId="478"/>
          <ac:picMkLst>
            <pc:docMk/>
            <pc:sldMk cId="976209631" sldId="397"/>
            <ac:picMk id="9" creationId="{B4B17DAA-EEC3-4A1F-9E5B-5C804C6D3B36}"/>
          </ac:picMkLst>
        </pc:picChg>
        <pc:picChg chg="add mod">
          <ac:chgData name="ChenJialin" userId="0d2d9c6a-95d9-49c9-8f0f-48f042dc0890" providerId="ADAL" clId="{E9AD7B3C-6EA1-46D4-AD8B-FAC4718A6323}" dt="2019-07-25T12:39:11.289" v="531" actId="1076"/>
          <ac:picMkLst>
            <pc:docMk/>
            <pc:sldMk cId="976209631" sldId="397"/>
            <ac:picMk id="17" creationId="{A09D93BF-BB0D-4424-8984-2A8CCB77EE3C}"/>
          </ac:picMkLst>
        </pc:picChg>
      </pc:sldChg>
      <pc:sldChg chg="add">
        <pc:chgData name="ChenJialin" userId="0d2d9c6a-95d9-49c9-8f0f-48f042dc0890" providerId="ADAL" clId="{E9AD7B3C-6EA1-46D4-AD8B-FAC4718A6323}" dt="2019-07-25T11:05:45.426" v="0"/>
        <pc:sldMkLst>
          <pc:docMk/>
          <pc:sldMk cId="410405286" sldId="398"/>
        </pc:sldMkLst>
      </pc:sldChg>
      <pc:sldChg chg="add">
        <pc:chgData name="ChenJialin" userId="0d2d9c6a-95d9-49c9-8f0f-48f042dc0890" providerId="ADAL" clId="{E9AD7B3C-6EA1-46D4-AD8B-FAC4718A6323}" dt="2019-07-25T11:05:45.426" v="0"/>
        <pc:sldMkLst>
          <pc:docMk/>
          <pc:sldMk cId="3856257524" sldId="399"/>
        </pc:sldMkLst>
      </pc:sldChg>
      <pc:sldChg chg="add">
        <pc:chgData name="ChenJialin" userId="0d2d9c6a-95d9-49c9-8f0f-48f042dc0890" providerId="ADAL" clId="{E9AD7B3C-6EA1-46D4-AD8B-FAC4718A6323}" dt="2019-07-25T11:05:45.426" v="0"/>
        <pc:sldMkLst>
          <pc:docMk/>
          <pc:sldMk cId="1420240183" sldId="400"/>
        </pc:sldMkLst>
      </pc:sldChg>
      <pc:sldChg chg="add">
        <pc:chgData name="ChenJialin" userId="0d2d9c6a-95d9-49c9-8f0f-48f042dc0890" providerId="ADAL" clId="{E9AD7B3C-6EA1-46D4-AD8B-FAC4718A6323}" dt="2019-07-25T11:05:45.426" v="0"/>
        <pc:sldMkLst>
          <pc:docMk/>
          <pc:sldMk cId="3366418324" sldId="401"/>
        </pc:sldMkLst>
      </pc:sldChg>
      <pc:sldChg chg="modSp add">
        <pc:chgData name="ChenJialin" userId="0d2d9c6a-95d9-49c9-8f0f-48f042dc0890" providerId="ADAL" clId="{E9AD7B3C-6EA1-46D4-AD8B-FAC4718A6323}" dt="2019-07-25T12:51:52.275" v="551" actId="20577"/>
        <pc:sldMkLst>
          <pc:docMk/>
          <pc:sldMk cId="4093773853" sldId="402"/>
        </pc:sldMkLst>
        <pc:spChg chg="mod">
          <ac:chgData name="ChenJialin" userId="0d2d9c6a-95d9-49c9-8f0f-48f042dc0890" providerId="ADAL" clId="{E9AD7B3C-6EA1-46D4-AD8B-FAC4718A6323}" dt="2019-07-25T12:51:52.275" v="551" actId="20577"/>
          <ac:spMkLst>
            <pc:docMk/>
            <pc:sldMk cId="4093773853" sldId="402"/>
            <ac:spMk id="15" creationId="{11E7585B-CE62-46AF-B1D8-734D84D31252}"/>
          </ac:spMkLst>
        </pc:spChg>
        <pc:spChg chg="mod">
          <ac:chgData name="ChenJialin" userId="0d2d9c6a-95d9-49c9-8f0f-48f042dc0890" providerId="ADAL" clId="{E9AD7B3C-6EA1-46D4-AD8B-FAC4718A6323}" dt="2019-07-25T12:51:15.117" v="534" actId="20577"/>
          <ac:spMkLst>
            <pc:docMk/>
            <pc:sldMk cId="4093773853" sldId="402"/>
            <ac:spMk id="30" creationId="{7ABEDE73-3093-4390-8A69-56AE3619391B}"/>
          </ac:spMkLst>
        </pc:spChg>
      </pc:sldChg>
      <pc:sldChg chg="add">
        <pc:chgData name="ChenJialin" userId="0d2d9c6a-95d9-49c9-8f0f-48f042dc0890" providerId="ADAL" clId="{E9AD7B3C-6EA1-46D4-AD8B-FAC4718A6323}" dt="2019-07-25T11:05:45.426" v="0"/>
        <pc:sldMkLst>
          <pc:docMk/>
          <pc:sldMk cId="1468363405" sldId="403"/>
        </pc:sldMkLst>
      </pc:sldChg>
      <pc:sldChg chg="modSp add">
        <pc:chgData name="ChenJialin" userId="0d2d9c6a-95d9-49c9-8f0f-48f042dc0890" providerId="ADAL" clId="{E9AD7B3C-6EA1-46D4-AD8B-FAC4718A6323}" dt="2019-07-25T13:53:48.430" v="757" actId="20577"/>
        <pc:sldMkLst>
          <pc:docMk/>
          <pc:sldMk cId="274761067" sldId="405"/>
        </pc:sldMkLst>
        <pc:spChg chg="mod">
          <ac:chgData name="ChenJialin" userId="0d2d9c6a-95d9-49c9-8f0f-48f042dc0890" providerId="ADAL" clId="{E9AD7B3C-6EA1-46D4-AD8B-FAC4718A6323}" dt="2019-07-25T13:53:48.430" v="757" actId="20577"/>
          <ac:spMkLst>
            <pc:docMk/>
            <pc:sldMk cId="274761067" sldId="405"/>
            <ac:spMk id="30" creationId="{7ABEDE73-3093-4390-8A69-56AE3619391B}"/>
          </ac:spMkLst>
        </pc:spChg>
      </pc:sldChg>
      <pc:sldChg chg="modSp add modNotesTx">
        <pc:chgData name="ChenJialin" userId="0d2d9c6a-95d9-49c9-8f0f-48f042dc0890" providerId="ADAL" clId="{E9AD7B3C-6EA1-46D4-AD8B-FAC4718A6323}" dt="2019-07-25T14:12:07.424" v="762" actId="20577"/>
        <pc:sldMkLst>
          <pc:docMk/>
          <pc:sldMk cId="2289118820" sldId="408"/>
        </pc:sldMkLst>
        <pc:spChg chg="mod">
          <ac:chgData name="ChenJialin" userId="0d2d9c6a-95d9-49c9-8f0f-48f042dc0890" providerId="ADAL" clId="{E9AD7B3C-6EA1-46D4-AD8B-FAC4718A6323}" dt="2019-07-25T14:12:07.424" v="762" actId="20577"/>
          <ac:spMkLst>
            <pc:docMk/>
            <pc:sldMk cId="2289118820" sldId="408"/>
            <ac:spMk id="15" creationId="{C6904220-525E-4138-8AC2-6FFF484DD774}"/>
          </ac:spMkLst>
        </pc:spChg>
      </pc:sldChg>
      <pc:sldChg chg="add">
        <pc:chgData name="ChenJialin" userId="0d2d9c6a-95d9-49c9-8f0f-48f042dc0890" providerId="ADAL" clId="{E9AD7B3C-6EA1-46D4-AD8B-FAC4718A6323}" dt="2019-07-25T11:05:45.426" v="0"/>
        <pc:sldMkLst>
          <pc:docMk/>
          <pc:sldMk cId="4192612267" sldId="409"/>
        </pc:sldMkLst>
      </pc:sldChg>
      <pc:sldChg chg="add">
        <pc:chgData name="ChenJialin" userId="0d2d9c6a-95d9-49c9-8f0f-48f042dc0890" providerId="ADAL" clId="{E9AD7B3C-6EA1-46D4-AD8B-FAC4718A6323}" dt="2019-07-25T11:05:45.426" v="0"/>
        <pc:sldMkLst>
          <pc:docMk/>
          <pc:sldMk cId="2929423603" sldId="410"/>
        </pc:sldMkLst>
      </pc:sldChg>
      <pc:sldChg chg="add">
        <pc:chgData name="ChenJialin" userId="0d2d9c6a-95d9-49c9-8f0f-48f042dc0890" providerId="ADAL" clId="{E9AD7B3C-6EA1-46D4-AD8B-FAC4718A6323}" dt="2019-07-25T11:05:45.426" v="0"/>
        <pc:sldMkLst>
          <pc:docMk/>
          <pc:sldMk cId="1136940659" sldId="411"/>
        </pc:sldMkLst>
      </pc:sldChg>
      <pc:sldChg chg="add">
        <pc:chgData name="ChenJialin" userId="0d2d9c6a-95d9-49c9-8f0f-48f042dc0890" providerId="ADAL" clId="{E9AD7B3C-6EA1-46D4-AD8B-FAC4718A6323}" dt="2019-07-25T11:05:45.426" v="0"/>
        <pc:sldMkLst>
          <pc:docMk/>
          <pc:sldMk cId="89770764" sldId="412"/>
        </pc:sldMkLst>
      </pc:sldChg>
      <pc:sldChg chg="add">
        <pc:chgData name="ChenJialin" userId="0d2d9c6a-95d9-49c9-8f0f-48f042dc0890" providerId="ADAL" clId="{E9AD7B3C-6EA1-46D4-AD8B-FAC4718A6323}" dt="2019-07-25T11:05:45.426" v="0"/>
        <pc:sldMkLst>
          <pc:docMk/>
          <pc:sldMk cId="714540541" sldId="414"/>
        </pc:sldMkLst>
      </pc:sldChg>
      <pc:sldChg chg="addSp delSp add">
        <pc:chgData name="ChenJialin" userId="0d2d9c6a-95d9-49c9-8f0f-48f042dc0890" providerId="ADAL" clId="{E9AD7B3C-6EA1-46D4-AD8B-FAC4718A6323}" dt="2019-07-25T12:39:23.248" v="532"/>
        <pc:sldMkLst>
          <pc:docMk/>
          <pc:sldMk cId="3855098933" sldId="415"/>
        </pc:sldMkLst>
        <pc:picChg chg="del">
          <ac:chgData name="ChenJialin" userId="0d2d9c6a-95d9-49c9-8f0f-48f042dc0890" providerId="ADAL" clId="{E9AD7B3C-6EA1-46D4-AD8B-FAC4718A6323}" dt="2019-07-25T12:37:43.187" v="522" actId="478"/>
          <ac:picMkLst>
            <pc:docMk/>
            <pc:sldMk cId="3855098933" sldId="415"/>
            <ac:picMk id="9" creationId="{B4B17DAA-EEC3-4A1F-9E5B-5C804C6D3B36}"/>
          </ac:picMkLst>
        </pc:picChg>
        <pc:picChg chg="add">
          <ac:chgData name="ChenJialin" userId="0d2d9c6a-95d9-49c9-8f0f-48f042dc0890" providerId="ADAL" clId="{E9AD7B3C-6EA1-46D4-AD8B-FAC4718A6323}" dt="2019-07-25T12:39:23.248" v="532"/>
          <ac:picMkLst>
            <pc:docMk/>
            <pc:sldMk cId="3855098933" sldId="415"/>
            <ac:picMk id="17" creationId="{358F3730-4AF5-41DB-AAF2-B7B749C859A3}"/>
          </ac:picMkLst>
        </pc:picChg>
      </pc:sldChg>
      <pc:sldChg chg="add">
        <pc:chgData name="ChenJialin" userId="0d2d9c6a-95d9-49c9-8f0f-48f042dc0890" providerId="ADAL" clId="{E9AD7B3C-6EA1-46D4-AD8B-FAC4718A6323}" dt="2019-07-25T11:05:45.426" v="0"/>
        <pc:sldMkLst>
          <pc:docMk/>
          <pc:sldMk cId="2070472576" sldId="416"/>
        </pc:sldMkLst>
      </pc:sldChg>
      <pc:sldChg chg="add">
        <pc:chgData name="ChenJialin" userId="0d2d9c6a-95d9-49c9-8f0f-48f042dc0890" providerId="ADAL" clId="{E9AD7B3C-6EA1-46D4-AD8B-FAC4718A6323}" dt="2019-07-25T11:05:45.426" v="0"/>
        <pc:sldMkLst>
          <pc:docMk/>
          <pc:sldMk cId="2629550218" sldId="417"/>
        </pc:sldMkLst>
      </pc:sldChg>
      <pc:sldChg chg="modSp add">
        <pc:chgData name="ChenJialin" userId="0d2d9c6a-95d9-49c9-8f0f-48f042dc0890" providerId="ADAL" clId="{E9AD7B3C-6EA1-46D4-AD8B-FAC4718A6323}" dt="2019-07-25T14:12:01.127" v="761" actId="20577"/>
        <pc:sldMkLst>
          <pc:docMk/>
          <pc:sldMk cId="1676028126" sldId="418"/>
        </pc:sldMkLst>
        <pc:spChg chg="mod">
          <ac:chgData name="ChenJialin" userId="0d2d9c6a-95d9-49c9-8f0f-48f042dc0890" providerId="ADAL" clId="{E9AD7B3C-6EA1-46D4-AD8B-FAC4718A6323}" dt="2019-07-25T14:12:01.127" v="761" actId="20577"/>
          <ac:spMkLst>
            <pc:docMk/>
            <pc:sldMk cId="1676028126" sldId="418"/>
            <ac:spMk id="20" creationId="{8E75C7EA-76EE-4340-8B13-48086E67C006}"/>
          </ac:spMkLst>
        </pc:spChg>
      </pc:sldChg>
      <pc:sldChg chg="addSp delSp modSp add">
        <pc:chgData name="ChenJialin" userId="0d2d9c6a-95d9-49c9-8f0f-48f042dc0890" providerId="ADAL" clId="{E9AD7B3C-6EA1-46D4-AD8B-FAC4718A6323}" dt="2019-07-25T11:58:24.990" v="521" actId="1076"/>
        <pc:sldMkLst>
          <pc:docMk/>
          <pc:sldMk cId="766183518" sldId="419"/>
        </pc:sldMkLst>
        <pc:spChg chg="add del mod">
          <ac:chgData name="ChenJialin" userId="0d2d9c6a-95d9-49c9-8f0f-48f042dc0890" providerId="ADAL" clId="{E9AD7B3C-6EA1-46D4-AD8B-FAC4718A6323}" dt="2019-07-25T11:35:14.924" v="350" actId="1037"/>
          <ac:spMkLst>
            <pc:docMk/>
            <pc:sldMk cId="766183518" sldId="419"/>
            <ac:spMk id="7" creationId="{AE9F8182-A3AA-4264-A68E-3B0FEBBBED22}"/>
          </ac:spMkLst>
        </pc:spChg>
        <pc:spChg chg="del">
          <ac:chgData name="ChenJialin" userId="0d2d9c6a-95d9-49c9-8f0f-48f042dc0890" providerId="ADAL" clId="{E9AD7B3C-6EA1-46D4-AD8B-FAC4718A6323}" dt="2019-07-25T11:17:20.122" v="207" actId="478"/>
          <ac:spMkLst>
            <pc:docMk/>
            <pc:sldMk cId="766183518" sldId="419"/>
            <ac:spMk id="8" creationId="{A0D2222B-2E7B-4AC9-A595-D442FDF58107}"/>
          </ac:spMkLst>
        </pc:spChg>
        <pc:spChg chg="mod">
          <ac:chgData name="ChenJialin" userId="0d2d9c6a-95d9-49c9-8f0f-48f042dc0890" providerId="ADAL" clId="{E9AD7B3C-6EA1-46D4-AD8B-FAC4718A6323}" dt="2019-07-25T11:57:35.818" v="519"/>
          <ac:spMkLst>
            <pc:docMk/>
            <pc:sldMk cId="766183518" sldId="419"/>
            <ac:spMk id="10" creationId="{DD17CBBB-DC51-4C57-B00D-E905E0D5E871}"/>
          </ac:spMkLst>
        </pc:spChg>
        <pc:spChg chg="add del mod">
          <ac:chgData name="ChenJialin" userId="0d2d9c6a-95d9-49c9-8f0f-48f042dc0890" providerId="ADAL" clId="{E9AD7B3C-6EA1-46D4-AD8B-FAC4718A6323}" dt="2019-07-25T11:35:35.719" v="359" actId="1076"/>
          <ac:spMkLst>
            <pc:docMk/>
            <pc:sldMk cId="766183518" sldId="419"/>
            <ac:spMk id="12" creationId="{33EB0343-7228-4993-B470-4B50AC280812}"/>
          </ac:spMkLst>
        </pc:spChg>
        <pc:spChg chg="add mod">
          <ac:chgData name="ChenJialin" userId="0d2d9c6a-95d9-49c9-8f0f-48f042dc0890" providerId="ADAL" clId="{E9AD7B3C-6EA1-46D4-AD8B-FAC4718A6323}" dt="2019-07-25T11:37:18.584" v="372" actId="1076"/>
          <ac:spMkLst>
            <pc:docMk/>
            <pc:sldMk cId="766183518" sldId="419"/>
            <ac:spMk id="18" creationId="{571D34C4-F1AD-4E83-B28A-22F8FB30EC43}"/>
          </ac:spMkLst>
        </pc:spChg>
        <pc:spChg chg="add mod">
          <ac:chgData name="ChenJialin" userId="0d2d9c6a-95d9-49c9-8f0f-48f042dc0890" providerId="ADAL" clId="{E9AD7B3C-6EA1-46D4-AD8B-FAC4718A6323}" dt="2019-07-25T11:41:55.662" v="422" actId="1035"/>
          <ac:spMkLst>
            <pc:docMk/>
            <pc:sldMk cId="766183518" sldId="419"/>
            <ac:spMk id="19" creationId="{5F4E62D9-C04B-45C4-BFBE-56A1809D1DB9}"/>
          </ac:spMkLst>
        </pc:spChg>
        <pc:spChg chg="add mod">
          <ac:chgData name="ChenJialin" userId="0d2d9c6a-95d9-49c9-8f0f-48f042dc0890" providerId="ADAL" clId="{E9AD7B3C-6EA1-46D4-AD8B-FAC4718A6323}" dt="2019-07-25T11:55:07.469" v="469" actId="1076"/>
          <ac:spMkLst>
            <pc:docMk/>
            <pc:sldMk cId="766183518" sldId="419"/>
            <ac:spMk id="26" creationId="{573C166A-C3AC-43F5-881D-83574DD71DA7}"/>
          </ac:spMkLst>
        </pc:spChg>
        <pc:spChg chg="add mod">
          <ac:chgData name="ChenJialin" userId="0d2d9c6a-95d9-49c9-8f0f-48f042dc0890" providerId="ADAL" clId="{E9AD7B3C-6EA1-46D4-AD8B-FAC4718A6323}" dt="2019-07-25T11:55:21.928" v="474" actId="20577"/>
          <ac:spMkLst>
            <pc:docMk/>
            <pc:sldMk cId="766183518" sldId="419"/>
            <ac:spMk id="27" creationId="{67CD5C9D-05FE-4D52-B27C-3AAF62D43627}"/>
          </ac:spMkLst>
        </pc:spChg>
        <pc:spChg chg="add mod">
          <ac:chgData name="ChenJialin" userId="0d2d9c6a-95d9-49c9-8f0f-48f042dc0890" providerId="ADAL" clId="{E9AD7B3C-6EA1-46D4-AD8B-FAC4718A6323}" dt="2019-07-25T11:56:26.628" v="489" actId="20577"/>
          <ac:spMkLst>
            <pc:docMk/>
            <pc:sldMk cId="766183518" sldId="419"/>
            <ac:spMk id="28" creationId="{3079F48D-384B-4D15-84B4-F1506AC326E2}"/>
          </ac:spMkLst>
        </pc:spChg>
        <pc:spChg chg="add mod">
          <ac:chgData name="ChenJialin" userId="0d2d9c6a-95d9-49c9-8f0f-48f042dc0890" providerId="ADAL" clId="{E9AD7B3C-6EA1-46D4-AD8B-FAC4718A6323}" dt="2019-07-25T11:56:22.271" v="487" actId="20577"/>
          <ac:spMkLst>
            <pc:docMk/>
            <pc:sldMk cId="766183518" sldId="419"/>
            <ac:spMk id="29" creationId="{35FB7D62-1446-41A2-A498-D4BE30FFFD88}"/>
          </ac:spMkLst>
        </pc:spChg>
        <pc:spChg chg="add mod">
          <ac:chgData name="ChenJialin" userId="0d2d9c6a-95d9-49c9-8f0f-48f042dc0890" providerId="ADAL" clId="{E9AD7B3C-6EA1-46D4-AD8B-FAC4718A6323}" dt="2019-07-25T11:58:24.990" v="521" actId="1076"/>
          <ac:spMkLst>
            <pc:docMk/>
            <pc:sldMk cId="766183518" sldId="419"/>
            <ac:spMk id="30" creationId="{CF82D984-9691-43DA-A726-0141A02FE742}"/>
          </ac:spMkLst>
        </pc:spChg>
        <pc:picChg chg="mod">
          <ac:chgData name="ChenJialin" userId="0d2d9c6a-95d9-49c9-8f0f-48f042dc0890" providerId="ADAL" clId="{E9AD7B3C-6EA1-46D4-AD8B-FAC4718A6323}" dt="2019-07-25T11:34:28.186" v="325" actId="1076"/>
          <ac:picMkLst>
            <pc:docMk/>
            <pc:sldMk cId="766183518" sldId="419"/>
            <ac:picMk id="9" creationId="{2F17362A-379B-4573-BCE0-BC4C868333B0}"/>
          </ac:picMkLst>
        </pc:picChg>
        <pc:picChg chg="add mod modCrop">
          <ac:chgData name="ChenJialin" userId="0d2d9c6a-95d9-49c9-8f0f-48f042dc0890" providerId="ADAL" clId="{E9AD7B3C-6EA1-46D4-AD8B-FAC4718A6323}" dt="2019-07-25T11:47:21.371" v="433" actId="1076"/>
          <ac:picMkLst>
            <pc:docMk/>
            <pc:sldMk cId="766183518" sldId="419"/>
            <ac:picMk id="13" creationId="{F71ABE42-3681-4132-BA23-E6718F55C45C}"/>
          </ac:picMkLst>
        </pc:picChg>
        <pc:picChg chg="add mod">
          <ac:chgData name="ChenJialin" userId="0d2d9c6a-95d9-49c9-8f0f-48f042dc0890" providerId="ADAL" clId="{E9AD7B3C-6EA1-46D4-AD8B-FAC4718A6323}" dt="2019-07-25T11:47:21.371" v="433" actId="1076"/>
          <ac:picMkLst>
            <pc:docMk/>
            <pc:sldMk cId="766183518" sldId="419"/>
            <ac:picMk id="21" creationId="{054BC60F-2A9A-42BA-BA52-F4EEA082E697}"/>
          </ac:picMkLst>
        </pc:picChg>
        <pc:picChg chg="add mod">
          <ac:chgData name="ChenJialin" userId="0d2d9c6a-95d9-49c9-8f0f-48f042dc0890" providerId="ADAL" clId="{E9AD7B3C-6EA1-46D4-AD8B-FAC4718A6323}" dt="2019-07-25T11:50:39.645" v="442" actId="1076"/>
          <ac:picMkLst>
            <pc:docMk/>
            <pc:sldMk cId="766183518" sldId="419"/>
            <ac:picMk id="23" creationId="{E3C5D0C7-53B5-453B-ADF3-4BDD1511D4E0}"/>
          </ac:picMkLst>
        </pc:picChg>
        <pc:picChg chg="add mod">
          <ac:chgData name="ChenJialin" userId="0d2d9c6a-95d9-49c9-8f0f-48f042dc0890" providerId="ADAL" clId="{E9AD7B3C-6EA1-46D4-AD8B-FAC4718A6323}" dt="2019-07-25T11:55:34.434" v="478" actId="1076"/>
          <ac:picMkLst>
            <pc:docMk/>
            <pc:sldMk cId="766183518" sldId="419"/>
            <ac:picMk id="25" creationId="{867F1698-4516-48B0-A76D-493CD0201553}"/>
          </ac:picMkLst>
        </pc:picChg>
        <pc:cxnChg chg="del mod">
          <ac:chgData name="ChenJialin" userId="0d2d9c6a-95d9-49c9-8f0f-48f042dc0890" providerId="ADAL" clId="{E9AD7B3C-6EA1-46D4-AD8B-FAC4718A6323}" dt="2019-07-25T11:17:17.984" v="206" actId="478"/>
          <ac:cxnSpMkLst>
            <pc:docMk/>
            <pc:sldMk cId="766183518" sldId="419"/>
            <ac:cxnSpMk id="11" creationId="{D65D50E1-DAEC-4BC1-A781-24CBA8505FDB}"/>
          </ac:cxnSpMkLst>
        </pc:cxnChg>
        <pc:cxnChg chg="add del mod">
          <ac:chgData name="ChenJialin" userId="0d2d9c6a-95d9-49c9-8f0f-48f042dc0890" providerId="ADAL" clId="{E9AD7B3C-6EA1-46D4-AD8B-FAC4718A6323}" dt="2019-07-25T11:35:46.109" v="362" actId="14100"/>
          <ac:cxnSpMkLst>
            <pc:docMk/>
            <pc:sldMk cId="766183518" sldId="419"/>
            <ac:cxnSpMk id="14" creationId="{641BCB47-17BF-43A3-8674-3E3A492F85F7}"/>
          </ac:cxnSpMkLst>
        </pc:cxnChg>
      </pc:sldChg>
    </pc:docChg>
  </pc:docChgLst>
  <pc:docChgLst>
    <pc:chgData name="ChenJialin" userId="0d2d9c6a-95d9-49c9-8f0f-48f042dc0890" providerId="ADAL" clId="{A4F06101-D886-4670-AEAB-161D52AF1138}"/>
    <pc:docChg chg="undo redo custSel addSld delSld modSld">
      <pc:chgData name="ChenJialin" userId="0d2d9c6a-95d9-49c9-8f0f-48f042dc0890" providerId="ADAL" clId="{A4F06101-D886-4670-AEAB-161D52AF1138}" dt="2019-08-13T09:30:37.346" v="4171"/>
      <pc:docMkLst>
        <pc:docMk/>
      </pc:docMkLst>
      <pc:sldChg chg="addSp delSp modSp">
        <pc:chgData name="ChenJialin" userId="0d2d9c6a-95d9-49c9-8f0f-48f042dc0890" providerId="ADAL" clId="{A4F06101-D886-4670-AEAB-161D52AF1138}" dt="2019-08-07T08:27:31.893" v="1943"/>
        <pc:sldMkLst>
          <pc:docMk/>
          <pc:sldMk cId="917658816" sldId="297"/>
        </pc:sldMkLst>
        <pc:picChg chg="add del mod">
          <ac:chgData name="ChenJialin" userId="0d2d9c6a-95d9-49c9-8f0f-48f042dc0890" providerId="ADAL" clId="{A4F06101-D886-4670-AEAB-161D52AF1138}" dt="2019-08-07T08:27:31.893" v="1943"/>
          <ac:picMkLst>
            <pc:docMk/>
            <pc:sldMk cId="917658816" sldId="297"/>
            <ac:picMk id="5" creationId="{909D7DB5-90E4-4080-81EA-2456B0AF6624}"/>
          </ac:picMkLst>
        </pc:picChg>
      </pc:sldChg>
      <pc:sldChg chg="addSp delSp modSp">
        <pc:chgData name="ChenJialin" userId="0d2d9c6a-95d9-49c9-8f0f-48f042dc0890" providerId="ADAL" clId="{A4F06101-D886-4670-AEAB-161D52AF1138}" dt="2019-08-07T09:26:38.343" v="3083" actId="20577"/>
        <pc:sldMkLst>
          <pc:docMk/>
          <pc:sldMk cId="3644071665" sldId="313"/>
        </pc:sldMkLst>
        <pc:spChg chg="add mod">
          <ac:chgData name="ChenJialin" userId="0d2d9c6a-95d9-49c9-8f0f-48f042dc0890" providerId="ADAL" clId="{A4F06101-D886-4670-AEAB-161D52AF1138}" dt="2019-08-07T09:24:03.014" v="3040" actId="20577"/>
          <ac:spMkLst>
            <pc:docMk/>
            <pc:sldMk cId="3644071665" sldId="313"/>
            <ac:spMk id="12" creationId="{7B9C879F-E6E6-4DE2-9C4A-A70CBCBA5434}"/>
          </ac:spMkLst>
        </pc:spChg>
        <pc:spChg chg="del mod">
          <ac:chgData name="ChenJialin" userId="0d2d9c6a-95d9-49c9-8f0f-48f042dc0890" providerId="ADAL" clId="{A4F06101-D886-4670-AEAB-161D52AF1138}" dt="2019-07-27T06:10:29.355" v="611" actId="478"/>
          <ac:spMkLst>
            <pc:docMk/>
            <pc:sldMk cId="3644071665" sldId="313"/>
            <ac:spMk id="12" creationId="{A20A542B-B4AC-41FF-A042-9CB1A017114A}"/>
          </ac:spMkLst>
        </pc:spChg>
        <pc:spChg chg="add mod">
          <ac:chgData name="ChenJialin" userId="0d2d9c6a-95d9-49c9-8f0f-48f042dc0890" providerId="ADAL" clId="{A4F06101-D886-4670-AEAB-161D52AF1138}" dt="2019-08-07T09:25:30.047" v="3063" actId="20577"/>
          <ac:spMkLst>
            <pc:docMk/>
            <pc:sldMk cId="3644071665" sldId="313"/>
            <ac:spMk id="15" creationId="{C4944EEA-B9FC-4172-B819-CF92B9DF2AA7}"/>
          </ac:spMkLst>
        </pc:spChg>
        <pc:spChg chg="add del">
          <ac:chgData name="ChenJialin" userId="0d2d9c6a-95d9-49c9-8f0f-48f042dc0890" providerId="ADAL" clId="{A4F06101-D886-4670-AEAB-161D52AF1138}" dt="2019-08-07T09:24:06.393" v="3042"/>
          <ac:spMkLst>
            <pc:docMk/>
            <pc:sldMk cId="3644071665" sldId="313"/>
            <ac:spMk id="16" creationId="{CA946C0D-C414-4925-9E4F-2DC7C72F8A37}"/>
          </ac:spMkLst>
        </pc:spChg>
        <pc:spChg chg="add mod">
          <ac:chgData name="ChenJialin" userId="0d2d9c6a-95d9-49c9-8f0f-48f042dc0890" providerId="ADAL" clId="{A4F06101-D886-4670-AEAB-161D52AF1138}" dt="2019-08-07T09:24:41.872" v="3051" actId="20577"/>
          <ac:spMkLst>
            <pc:docMk/>
            <pc:sldMk cId="3644071665" sldId="313"/>
            <ac:spMk id="18" creationId="{6D45BE69-B8ED-42E0-8878-EF1D6B9D44A7}"/>
          </ac:spMkLst>
        </pc:spChg>
        <pc:spChg chg="add mod">
          <ac:chgData name="ChenJialin" userId="0d2d9c6a-95d9-49c9-8f0f-48f042dc0890" providerId="ADAL" clId="{A4F06101-D886-4670-AEAB-161D52AF1138}" dt="2019-08-07T09:24:37.261" v="3049" actId="20577"/>
          <ac:spMkLst>
            <pc:docMk/>
            <pc:sldMk cId="3644071665" sldId="313"/>
            <ac:spMk id="19" creationId="{1107E177-5780-4145-AED8-27FFA87D8C36}"/>
          </ac:spMkLst>
        </pc:spChg>
        <pc:spChg chg="add mod">
          <ac:chgData name="ChenJialin" userId="0d2d9c6a-95d9-49c9-8f0f-48f042dc0890" providerId="ADAL" clId="{A4F06101-D886-4670-AEAB-161D52AF1138}" dt="2019-08-07T09:25:43.242" v="3067" actId="20577"/>
          <ac:spMkLst>
            <pc:docMk/>
            <pc:sldMk cId="3644071665" sldId="313"/>
            <ac:spMk id="20" creationId="{72F5CA40-6670-4F9B-ADDB-8D544A0BCCB4}"/>
          </ac:spMkLst>
        </pc:spChg>
        <pc:spChg chg="add mod">
          <ac:chgData name="ChenJialin" userId="0d2d9c6a-95d9-49c9-8f0f-48f042dc0890" providerId="ADAL" clId="{A4F06101-D886-4670-AEAB-161D52AF1138}" dt="2019-08-07T09:26:10.813" v="3073" actId="20577"/>
          <ac:spMkLst>
            <pc:docMk/>
            <pc:sldMk cId="3644071665" sldId="313"/>
            <ac:spMk id="21" creationId="{884E991F-05A9-407C-877A-AF5F44F577AD}"/>
          </ac:spMkLst>
        </pc:spChg>
        <pc:spChg chg="add mod">
          <ac:chgData name="ChenJialin" userId="0d2d9c6a-95d9-49c9-8f0f-48f042dc0890" providerId="ADAL" clId="{A4F06101-D886-4670-AEAB-161D52AF1138}" dt="2019-08-07T09:26:38.343" v="3083" actId="20577"/>
          <ac:spMkLst>
            <pc:docMk/>
            <pc:sldMk cId="3644071665" sldId="313"/>
            <ac:spMk id="22" creationId="{6B0B2131-1C3A-4CA2-91F6-2DC3326CBE2E}"/>
          </ac:spMkLst>
        </pc:spChg>
      </pc:sldChg>
      <pc:sldChg chg="modNotesTx">
        <pc:chgData name="ChenJialin" userId="0d2d9c6a-95d9-49c9-8f0f-48f042dc0890" providerId="ADAL" clId="{A4F06101-D886-4670-AEAB-161D52AF1138}" dt="2019-07-27T14:53:10.067" v="950" actId="20577"/>
        <pc:sldMkLst>
          <pc:docMk/>
          <pc:sldMk cId="791087669" sldId="331"/>
        </pc:sldMkLst>
      </pc:sldChg>
      <pc:sldChg chg="addSp delSp modSp">
        <pc:chgData name="ChenJialin" userId="0d2d9c6a-95d9-49c9-8f0f-48f042dc0890" providerId="ADAL" clId="{A4F06101-D886-4670-AEAB-161D52AF1138}" dt="2019-08-06T06:05:50.089" v="1662" actId="14100"/>
        <pc:sldMkLst>
          <pc:docMk/>
          <pc:sldMk cId="378822283" sldId="337"/>
        </pc:sldMkLst>
        <pc:spChg chg="add mod">
          <ac:chgData name="ChenJialin" userId="0d2d9c6a-95d9-49c9-8f0f-48f042dc0890" providerId="ADAL" clId="{A4F06101-D886-4670-AEAB-161D52AF1138}" dt="2019-07-27T06:01:37.081" v="397" actId="113"/>
          <ac:spMkLst>
            <pc:docMk/>
            <pc:sldMk cId="378822283" sldId="337"/>
            <ac:spMk id="7" creationId="{A2C82B91-18D1-4B2D-B94E-EDD10EF28FA4}"/>
          </ac:spMkLst>
        </pc:spChg>
        <pc:spChg chg="mod ord">
          <ac:chgData name="ChenJialin" userId="0d2d9c6a-95d9-49c9-8f0f-48f042dc0890" providerId="ADAL" clId="{A4F06101-D886-4670-AEAB-161D52AF1138}" dt="2019-08-06T05:55:50.970" v="1621" actId="1076"/>
          <ac:spMkLst>
            <pc:docMk/>
            <pc:sldMk cId="378822283" sldId="337"/>
            <ac:spMk id="9" creationId="{4FF34A33-7C77-4AE4-A655-F956CD1FD10E}"/>
          </ac:spMkLst>
        </pc:spChg>
        <pc:spChg chg="add del">
          <ac:chgData name="ChenJialin" userId="0d2d9c6a-95d9-49c9-8f0f-48f042dc0890" providerId="ADAL" clId="{A4F06101-D886-4670-AEAB-161D52AF1138}" dt="2019-07-27T05:55:09.731" v="297"/>
          <ac:spMkLst>
            <pc:docMk/>
            <pc:sldMk cId="378822283" sldId="337"/>
            <ac:spMk id="12" creationId="{92F09FF5-8198-4192-9428-2BB58E31EF53}"/>
          </ac:spMkLst>
        </pc:spChg>
        <pc:spChg chg="add del">
          <ac:chgData name="ChenJialin" userId="0d2d9c6a-95d9-49c9-8f0f-48f042dc0890" providerId="ADAL" clId="{A4F06101-D886-4670-AEAB-161D52AF1138}" dt="2019-07-27T05:55:13.299" v="299"/>
          <ac:spMkLst>
            <pc:docMk/>
            <pc:sldMk cId="378822283" sldId="337"/>
            <ac:spMk id="15" creationId="{347EC833-2AEA-4F83-9932-9F106B40A629}"/>
          </ac:spMkLst>
        </pc:spChg>
        <pc:spChg chg="add del">
          <ac:chgData name="ChenJialin" userId="0d2d9c6a-95d9-49c9-8f0f-48f042dc0890" providerId="ADAL" clId="{A4F06101-D886-4670-AEAB-161D52AF1138}" dt="2019-07-27T05:55:23.738" v="301"/>
          <ac:spMkLst>
            <pc:docMk/>
            <pc:sldMk cId="378822283" sldId="337"/>
            <ac:spMk id="17" creationId="{51DDF076-3E1A-45DF-80AA-73146080F2D5}"/>
          </ac:spMkLst>
        </pc:spChg>
        <pc:spChg chg="add del">
          <ac:chgData name="ChenJialin" userId="0d2d9c6a-95d9-49c9-8f0f-48f042dc0890" providerId="ADAL" clId="{A4F06101-D886-4670-AEAB-161D52AF1138}" dt="2019-07-27T05:55:28.632" v="303"/>
          <ac:spMkLst>
            <pc:docMk/>
            <pc:sldMk cId="378822283" sldId="337"/>
            <ac:spMk id="19" creationId="{9ED3BCC0-42C9-41AC-B372-1BC21BB074D5}"/>
          </ac:spMkLst>
        </pc:spChg>
        <pc:graphicFrameChg chg="add del">
          <ac:chgData name="ChenJialin" userId="0d2d9c6a-95d9-49c9-8f0f-48f042dc0890" providerId="ADAL" clId="{A4F06101-D886-4670-AEAB-161D52AF1138}" dt="2019-07-27T05:55:09.731" v="297"/>
          <ac:graphicFrameMkLst>
            <pc:docMk/>
            <pc:sldMk cId="378822283" sldId="337"/>
            <ac:graphicFrameMk id="8" creationId="{EE6A03E1-A7EA-414D-AD56-57EBD237DAC6}"/>
          </ac:graphicFrameMkLst>
        </pc:graphicFrameChg>
        <pc:graphicFrameChg chg="add mod">
          <ac:chgData name="ChenJialin" userId="0d2d9c6a-95d9-49c9-8f0f-48f042dc0890" providerId="ADAL" clId="{A4F06101-D886-4670-AEAB-161D52AF1138}" dt="2019-08-06T06:05:04.809" v="1652" actId="1076"/>
          <ac:graphicFrameMkLst>
            <pc:docMk/>
            <pc:sldMk cId="378822283" sldId="337"/>
            <ac:graphicFrameMk id="10" creationId="{01F885F0-546D-4818-9EA1-1A9549462EC9}"/>
          </ac:graphicFrameMkLst>
        </pc:graphicFrameChg>
        <pc:graphicFrameChg chg="add del">
          <ac:chgData name="ChenJialin" userId="0d2d9c6a-95d9-49c9-8f0f-48f042dc0890" providerId="ADAL" clId="{A4F06101-D886-4670-AEAB-161D52AF1138}" dt="2019-07-27T05:55:13.299" v="299"/>
          <ac:graphicFrameMkLst>
            <pc:docMk/>
            <pc:sldMk cId="378822283" sldId="337"/>
            <ac:graphicFrameMk id="14" creationId="{D921D44F-E9D0-4BE0-9B74-E8BE30757346}"/>
          </ac:graphicFrameMkLst>
        </pc:graphicFrameChg>
        <pc:graphicFrameChg chg="add del">
          <ac:chgData name="ChenJialin" userId="0d2d9c6a-95d9-49c9-8f0f-48f042dc0890" providerId="ADAL" clId="{A4F06101-D886-4670-AEAB-161D52AF1138}" dt="2019-07-27T05:55:23.738" v="301"/>
          <ac:graphicFrameMkLst>
            <pc:docMk/>
            <pc:sldMk cId="378822283" sldId="337"/>
            <ac:graphicFrameMk id="16" creationId="{A6E589D2-19F9-4D11-A714-2065CB64AE2B}"/>
          </ac:graphicFrameMkLst>
        </pc:graphicFrameChg>
        <pc:graphicFrameChg chg="add del">
          <ac:chgData name="ChenJialin" userId="0d2d9c6a-95d9-49c9-8f0f-48f042dc0890" providerId="ADAL" clId="{A4F06101-D886-4670-AEAB-161D52AF1138}" dt="2019-07-27T05:55:28.632" v="303"/>
          <ac:graphicFrameMkLst>
            <pc:docMk/>
            <pc:sldMk cId="378822283" sldId="337"/>
            <ac:graphicFrameMk id="18" creationId="{F2C446F8-B5F4-4ED9-8304-AE144C87CF0C}"/>
          </ac:graphicFrameMkLst>
        </pc:graphicFrameChg>
        <pc:picChg chg="mod">
          <ac:chgData name="ChenJialin" userId="0d2d9c6a-95d9-49c9-8f0f-48f042dc0890" providerId="ADAL" clId="{A4F06101-D886-4670-AEAB-161D52AF1138}" dt="2019-07-27T05:45:12.062" v="230" actId="1076"/>
          <ac:picMkLst>
            <pc:docMk/>
            <pc:sldMk cId="378822283" sldId="337"/>
            <ac:picMk id="6" creationId="{04DD28DB-F79E-4D78-9DE2-983673593B43}"/>
          </ac:picMkLst>
        </pc:picChg>
        <pc:picChg chg="add mod">
          <ac:chgData name="ChenJialin" userId="0d2d9c6a-95d9-49c9-8f0f-48f042dc0890" providerId="ADAL" clId="{A4F06101-D886-4670-AEAB-161D52AF1138}" dt="2019-08-06T05:59:28.651" v="1638" actId="1076"/>
          <ac:picMkLst>
            <pc:docMk/>
            <pc:sldMk cId="378822283" sldId="337"/>
            <ac:picMk id="6" creationId="{8571F895-5505-4F8E-B3DE-50E316429301}"/>
          </ac:picMkLst>
        </pc:picChg>
        <pc:picChg chg="add mod">
          <ac:chgData name="ChenJialin" userId="0d2d9c6a-95d9-49c9-8f0f-48f042dc0890" providerId="ADAL" clId="{A4F06101-D886-4670-AEAB-161D52AF1138}" dt="2019-08-06T06:05:08.420" v="1653" actId="1076"/>
          <ac:picMkLst>
            <pc:docMk/>
            <pc:sldMk cId="378822283" sldId="337"/>
            <ac:picMk id="7" creationId="{C6A191FB-5BFB-4A4D-AEEB-3B6D6F3ABD3B}"/>
          </ac:picMkLst>
        </pc:picChg>
        <pc:picChg chg="add mod">
          <ac:chgData name="ChenJialin" userId="0d2d9c6a-95d9-49c9-8f0f-48f042dc0890" providerId="ADAL" clId="{A4F06101-D886-4670-AEAB-161D52AF1138}" dt="2019-08-06T06:05:50.089" v="1662" actId="14100"/>
          <ac:picMkLst>
            <pc:docMk/>
            <pc:sldMk cId="378822283" sldId="337"/>
            <ac:picMk id="8" creationId="{8F35FF5A-5D0B-4D82-AD1F-3CDEE3283ED0}"/>
          </ac:picMkLst>
        </pc:picChg>
        <pc:picChg chg="mod">
          <ac:chgData name="ChenJialin" userId="0d2d9c6a-95d9-49c9-8f0f-48f042dc0890" providerId="ADAL" clId="{A4F06101-D886-4670-AEAB-161D52AF1138}" dt="2019-07-27T05:45:12.062" v="230" actId="1076"/>
          <ac:picMkLst>
            <pc:docMk/>
            <pc:sldMk cId="378822283" sldId="337"/>
            <ac:picMk id="10" creationId="{A5F0B8ED-21D6-4071-81B7-D73CA2CF62C9}"/>
          </ac:picMkLst>
        </pc:picChg>
        <pc:picChg chg="mod">
          <ac:chgData name="ChenJialin" userId="0d2d9c6a-95d9-49c9-8f0f-48f042dc0890" providerId="ADAL" clId="{A4F06101-D886-4670-AEAB-161D52AF1138}" dt="2019-07-27T05:45:12.062" v="230" actId="1076"/>
          <ac:picMkLst>
            <pc:docMk/>
            <pc:sldMk cId="378822283" sldId="337"/>
            <ac:picMk id="11" creationId="{0E3394F2-DE15-410D-97D4-C5518FD882D6}"/>
          </ac:picMkLst>
        </pc:picChg>
      </pc:sldChg>
      <pc:sldChg chg="modAnim">
        <pc:chgData name="ChenJialin" userId="0d2d9c6a-95d9-49c9-8f0f-48f042dc0890" providerId="ADAL" clId="{A4F06101-D886-4670-AEAB-161D52AF1138}" dt="2019-08-07T09:29:01.863" v="3189"/>
        <pc:sldMkLst>
          <pc:docMk/>
          <pc:sldMk cId="3093861514" sldId="345"/>
        </pc:sldMkLst>
      </pc:sldChg>
      <pc:sldChg chg="modNotesTx">
        <pc:chgData name="ChenJialin" userId="0d2d9c6a-95d9-49c9-8f0f-48f042dc0890" providerId="ADAL" clId="{A4F06101-D886-4670-AEAB-161D52AF1138}" dt="2019-07-26T14:54:36.717" v="28" actId="20577"/>
        <pc:sldMkLst>
          <pc:docMk/>
          <pc:sldMk cId="2501678740" sldId="350"/>
        </pc:sldMkLst>
      </pc:sldChg>
      <pc:sldChg chg="addSp delSp modSp delAnim modAnim modNotesTx">
        <pc:chgData name="ChenJialin" userId="0d2d9c6a-95d9-49c9-8f0f-48f042dc0890" providerId="ADAL" clId="{A4F06101-D886-4670-AEAB-161D52AF1138}" dt="2019-07-27T14:52:28.051" v="940" actId="20577"/>
        <pc:sldMkLst>
          <pc:docMk/>
          <pc:sldMk cId="3921611556" sldId="352"/>
        </pc:sldMkLst>
        <pc:picChg chg="add del mod">
          <ac:chgData name="ChenJialin" userId="0d2d9c6a-95d9-49c9-8f0f-48f042dc0890" providerId="ADAL" clId="{A4F06101-D886-4670-AEAB-161D52AF1138}" dt="2019-07-27T09:30:49.331" v="920" actId="478"/>
          <ac:picMkLst>
            <pc:docMk/>
            <pc:sldMk cId="3921611556" sldId="352"/>
            <ac:picMk id="6" creationId="{6BFD40EB-4430-4CEA-8654-FFA2B431BD8D}"/>
          </ac:picMkLst>
        </pc:picChg>
        <pc:picChg chg="add del mod">
          <ac:chgData name="ChenJialin" userId="0d2d9c6a-95d9-49c9-8f0f-48f042dc0890" providerId="ADAL" clId="{A4F06101-D886-4670-AEAB-161D52AF1138}" dt="2019-07-27T08:55:11.785" v="882" actId="478"/>
          <ac:picMkLst>
            <pc:docMk/>
            <pc:sldMk cId="3921611556" sldId="352"/>
            <ac:picMk id="6" creationId="{CC9BBCE5-7791-4B11-9724-D8C59BD5D806}"/>
          </ac:picMkLst>
        </pc:picChg>
        <pc:picChg chg="add del mod">
          <ac:chgData name="ChenJialin" userId="0d2d9c6a-95d9-49c9-8f0f-48f042dc0890" providerId="ADAL" clId="{A4F06101-D886-4670-AEAB-161D52AF1138}" dt="2019-07-27T08:57:10.398" v="899" actId="478"/>
          <ac:picMkLst>
            <pc:docMk/>
            <pc:sldMk cId="3921611556" sldId="352"/>
            <ac:picMk id="8" creationId="{761282E2-7D4F-4EBA-9B6B-FA1928189CAB}"/>
          </ac:picMkLst>
        </pc:picChg>
        <pc:picChg chg="add del mod">
          <ac:chgData name="ChenJialin" userId="0d2d9c6a-95d9-49c9-8f0f-48f042dc0890" providerId="ADAL" clId="{A4F06101-D886-4670-AEAB-161D52AF1138}" dt="2019-07-27T08:59:30.425" v="904" actId="478"/>
          <ac:picMkLst>
            <pc:docMk/>
            <pc:sldMk cId="3921611556" sldId="352"/>
            <ac:picMk id="9" creationId="{43F439EF-EE83-4F83-BF79-677473E90423}"/>
          </ac:picMkLst>
        </pc:picChg>
        <pc:picChg chg="add del mod">
          <ac:chgData name="ChenJialin" userId="0d2d9c6a-95d9-49c9-8f0f-48f042dc0890" providerId="ADAL" clId="{A4F06101-D886-4670-AEAB-161D52AF1138}" dt="2019-07-27T09:27:27.145" v="907" actId="478"/>
          <ac:picMkLst>
            <pc:docMk/>
            <pc:sldMk cId="3921611556" sldId="352"/>
            <ac:picMk id="10" creationId="{B701B13C-3389-4418-B41B-49B480F2B6DA}"/>
          </ac:picMkLst>
        </pc:picChg>
        <pc:picChg chg="del">
          <ac:chgData name="ChenJialin" userId="0d2d9c6a-95d9-49c9-8f0f-48f042dc0890" providerId="ADAL" clId="{A4F06101-D886-4670-AEAB-161D52AF1138}" dt="2019-07-27T08:52:22.291" v="869" actId="478"/>
          <ac:picMkLst>
            <pc:docMk/>
            <pc:sldMk cId="3921611556" sldId="352"/>
            <ac:picMk id="14" creationId="{8793204B-0DD3-40AB-B444-F9F75FDF473D}"/>
          </ac:picMkLst>
        </pc:picChg>
      </pc:sldChg>
      <pc:sldChg chg="addSp modSp modAnim">
        <pc:chgData name="ChenJialin" userId="0d2d9c6a-95d9-49c9-8f0f-48f042dc0890" providerId="ADAL" clId="{A4F06101-D886-4670-AEAB-161D52AF1138}" dt="2019-08-13T08:08:44.739" v="3697" actId="14100"/>
        <pc:sldMkLst>
          <pc:docMk/>
          <pc:sldMk cId="3953869869" sldId="353"/>
        </pc:sldMkLst>
        <pc:spChg chg="add mod">
          <ac:chgData name="ChenJialin" userId="0d2d9c6a-95d9-49c9-8f0f-48f042dc0890" providerId="ADAL" clId="{A4F06101-D886-4670-AEAB-161D52AF1138}" dt="2019-08-13T08:08:44.739" v="3697" actId="14100"/>
          <ac:spMkLst>
            <pc:docMk/>
            <pc:sldMk cId="3953869869" sldId="353"/>
            <ac:spMk id="6" creationId="{FE290AE7-1DAD-4151-B30F-8F3ADEB5291D}"/>
          </ac:spMkLst>
        </pc:spChg>
        <pc:picChg chg="mod">
          <ac:chgData name="ChenJialin" userId="0d2d9c6a-95d9-49c9-8f0f-48f042dc0890" providerId="ADAL" clId="{A4F06101-D886-4670-AEAB-161D52AF1138}" dt="2019-08-06T06:08:14.864" v="1676" actId="1076"/>
          <ac:picMkLst>
            <pc:docMk/>
            <pc:sldMk cId="3953869869" sldId="353"/>
            <ac:picMk id="24" creationId="{D8E0A2BA-D2F3-40B2-B474-B9C0F11AD3D5}"/>
          </ac:picMkLst>
        </pc:picChg>
      </pc:sldChg>
      <pc:sldChg chg="modSp">
        <pc:chgData name="ChenJialin" userId="0d2d9c6a-95d9-49c9-8f0f-48f042dc0890" providerId="ADAL" clId="{A4F06101-D886-4670-AEAB-161D52AF1138}" dt="2019-08-06T05:42:34.221" v="1398" actId="20577"/>
        <pc:sldMkLst>
          <pc:docMk/>
          <pc:sldMk cId="593465057" sldId="355"/>
        </pc:sldMkLst>
        <pc:spChg chg="mod">
          <ac:chgData name="ChenJialin" userId="0d2d9c6a-95d9-49c9-8f0f-48f042dc0890" providerId="ADAL" clId="{A4F06101-D886-4670-AEAB-161D52AF1138}" dt="2019-08-06T05:42:34.221" v="1398" actId="20577"/>
          <ac:spMkLst>
            <pc:docMk/>
            <pc:sldMk cId="593465057" sldId="355"/>
            <ac:spMk id="18" creationId="{DB908F7E-DB2E-4200-B158-93AF14823E0D}"/>
          </ac:spMkLst>
        </pc:spChg>
      </pc:sldChg>
      <pc:sldChg chg="addSp delSp modSp modAnim">
        <pc:chgData name="ChenJialin" userId="0d2d9c6a-95d9-49c9-8f0f-48f042dc0890" providerId="ADAL" clId="{A4F06101-D886-4670-AEAB-161D52AF1138}" dt="2019-08-13T08:49:53.020" v="3995"/>
        <pc:sldMkLst>
          <pc:docMk/>
          <pc:sldMk cId="1755287213" sldId="356"/>
        </pc:sldMkLst>
        <pc:spChg chg="add del mod">
          <ac:chgData name="ChenJialin" userId="0d2d9c6a-95d9-49c9-8f0f-48f042dc0890" providerId="ADAL" clId="{A4F06101-D886-4670-AEAB-161D52AF1138}" dt="2019-08-13T08:18:41.505" v="3703" actId="478"/>
          <ac:spMkLst>
            <pc:docMk/>
            <pc:sldMk cId="1755287213" sldId="356"/>
            <ac:spMk id="8" creationId="{B72AE8E9-5629-4F2F-9DDE-8138D1F62AF0}"/>
          </ac:spMkLst>
        </pc:spChg>
        <pc:spChg chg="add mod topLvl">
          <ac:chgData name="ChenJialin" userId="0d2d9c6a-95d9-49c9-8f0f-48f042dc0890" providerId="ADAL" clId="{A4F06101-D886-4670-AEAB-161D52AF1138}" dt="2019-08-13T08:49:41.245" v="3994" actId="1076"/>
          <ac:spMkLst>
            <pc:docMk/>
            <pc:sldMk cId="1755287213" sldId="356"/>
            <ac:spMk id="9" creationId="{499F03CE-ED15-4EA6-8D9D-19DEC59AB464}"/>
          </ac:spMkLst>
        </pc:spChg>
        <pc:spChg chg="mod topLvl">
          <ac:chgData name="ChenJialin" userId="0d2d9c6a-95d9-49c9-8f0f-48f042dc0890" providerId="ADAL" clId="{A4F06101-D886-4670-AEAB-161D52AF1138}" dt="2019-08-13T08:48:08.376" v="3979" actId="1076"/>
          <ac:spMkLst>
            <pc:docMk/>
            <pc:sldMk cId="1755287213" sldId="356"/>
            <ac:spMk id="12" creationId="{66430D61-2DF4-4187-AD77-33EC33BB75CE}"/>
          </ac:spMkLst>
        </pc:spChg>
        <pc:spChg chg="mod topLvl">
          <ac:chgData name="ChenJialin" userId="0d2d9c6a-95d9-49c9-8f0f-48f042dc0890" providerId="ADAL" clId="{A4F06101-D886-4670-AEAB-161D52AF1138}" dt="2019-08-13T08:48:08.376" v="3979" actId="1076"/>
          <ac:spMkLst>
            <pc:docMk/>
            <pc:sldMk cId="1755287213" sldId="356"/>
            <ac:spMk id="14" creationId="{E3B409DD-C147-4411-AE7E-E1A0B408D775}"/>
          </ac:spMkLst>
        </pc:spChg>
        <pc:spChg chg="mod ord topLvl">
          <ac:chgData name="ChenJialin" userId="0d2d9c6a-95d9-49c9-8f0f-48f042dc0890" providerId="ADAL" clId="{A4F06101-D886-4670-AEAB-161D52AF1138}" dt="2019-08-13T08:49:24.862" v="3992" actId="167"/>
          <ac:spMkLst>
            <pc:docMk/>
            <pc:sldMk cId="1755287213" sldId="356"/>
            <ac:spMk id="18" creationId="{F7D5C7BE-570A-4853-A32B-8D004F0F3CBB}"/>
          </ac:spMkLst>
        </pc:spChg>
        <pc:spChg chg="del mod">
          <ac:chgData name="ChenJialin" userId="0d2d9c6a-95d9-49c9-8f0f-48f042dc0890" providerId="ADAL" clId="{A4F06101-D886-4670-AEAB-161D52AF1138}" dt="2019-08-13T08:36:52.544" v="3933" actId="478"/>
          <ac:spMkLst>
            <pc:docMk/>
            <pc:sldMk cId="1755287213" sldId="356"/>
            <ac:spMk id="19" creationId="{BD706583-7975-41F1-A644-1FA6A73F534A}"/>
          </ac:spMkLst>
        </pc:spChg>
        <pc:spChg chg="add">
          <ac:chgData name="ChenJialin" userId="0d2d9c6a-95d9-49c9-8f0f-48f042dc0890" providerId="ADAL" clId="{A4F06101-D886-4670-AEAB-161D52AF1138}" dt="2019-08-13T08:37:03.664" v="3936"/>
          <ac:spMkLst>
            <pc:docMk/>
            <pc:sldMk cId="1755287213" sldId="356"/>
            <ac:spMk id="24" creationId="{6803A06C-D24A-4465-9DE8-A7EF3530A54C}"/>
          </ac:spMkLst>
        </pc:spChg>
        <pc:spChg chg="add mod">
          <ac:chgData name="ChenJialin" userId="0d2d9c6a-95d9-49c9-8f0f-48f042dc0890" providerId="ADAL" clId="{A4F06101-D886-4670-AEAB-161D52AF1138}" dt="2019-08-13T08:48:42.253" v="3981" actId="571"/>
          <ac:spMkLst>
            <pc:docMk/>
            <pc:sldMk cId="1755287213" sldId="356"/>
            <ac:spMk id="25" creationId="{3C7829CD-D279-4F39-97A6-7B54EB709A85}"/>
          </ac:spMkLst>
        </pc:spChg>
        <pc:spChg chg="add mod ord">
          <ac:chgData name="ChenJialin" userId="0d2d9c6a-95d9-49c9-8f0f-48f042dc0890" providerId="ADAL" clId="{A4F06101-D886-4670-AEAB-161D52AF1138}" dt="2019-08-13T08:49:24.862" v="3992" actId="167"/>
          <ac:spMkLst>
            <pc:docMk/>
            <pc:sldMk cId="1755287213" sldId="356"/>
            <ac:spMk id="27" creationId="{879472AF-E1CE-4E66-89C9-506B803EFE89}"/>
          </ac:spMkLst>
        </pc:spChg>
        <pc:spChg chg="add mod ord">
          <ac:chgData name="ChenJialin" userId="0d2d9c6a-95d9-49c9-8f0f-48f042dc0890" providerId="ADAL" clId="{A4F06101-D886-4670-AEAB-161D52AF1138}" dt="2019-08-13T08:49:24.862" v="3992" actId="167"/>
          <ac:spMkLst>
            <pc:docMk/>
            <pc:sldMk cId="1755287213" sldId="356"/>
            <ac:spMk id="28" creationId="{A789AF71-53D9-43D6-9738-665FBCBD27B4}"/>
          </ac:spMkLst>
        </pc:spChg>
        <pc:spChg chg="add mod ord">
          <ac:chgData name="ChenJialin" userId="0d2d9c6a-95d9-49c9-8f0f-48f042dc0890" providerId="ADAL" clId="{A4F06101-D886-4670-AEAB-161D52AF1138}" dt="2019-08-13T08:49:24.862" v="3992" actId="167"/>
          <ac:spMkLst>
            <pc:docMk/>
            <pc:sldMk cId="1755287213" sldId="356"/>
            <ac:spMk id="29" creationId="{094078CF-0729-4035-BD7A-C444E19705E2}"/>
          </ac:spMkLst>
        </pc:spChg>
        <pc:spChg chg="add mod">
          <ac:chgData name="ChenJialin" userId="0d2d9c6a-95d9-49c9-8f0f-48f042dc0890" providerId="ADAL" clId="{A4F06101-D886-4670-AEAB-161D52AF1138}" dt="2019-08-13T08:49:07.105" v="3988" actId="571"/>
          <ac:spMkLst>
            <pc:docMk/>
            <pc:sldMk cId="1755287213" sldId="356"/>
            <ac:spMk id="30" creationId="{B340835B-D9F8-42E2-A2D1-D9E04068DE4E}"/>
          </ac:spMkLst>
        </pc:spChg>
        <pc:spChg chg="add mod">
          <ac:chgData name="ChenJialin" userId="0d2d9c6a-95d9-49c9-8f0f-48f042dc0890" providerId="ADAL" clId="{A4F06101-D886-4670-AEAB-161D52AF1138}" dt="2019-08-13T08:49:11.467" v="3990" actId="571"/>
          <ac:spMkLst>
            <pc:docMk/>
            <pc:sldMk cId="1755287213" sldId="356"/>
            <ac:spMk id="32" creationId="{4F9D70C6-2EAA-45E0-BFF9-9C01AC32A856}"/>
          </ac:spMkLst>
        </pc:spChg>
        <pc:spChg chg="add mod">
          <ac:chgData name="ChenJialin" userId="0d2d9c6a-95d9-49c9-8f0f-48f042dc0890" providerId="ADAL" clId="{A4F06101-D886-4670-AEAB-161D52AF1138}" dt="2019-08-13T08:49:11.467" v="3990" actId="571"/>
          <ac:spMkLst>
            <pc:docMk/>
            <pc:sldMk cId="1755287213" sldId="356"/>
            <ac:spMk id="33" creationId="{9314ACC5-DF25-4D44-8E2E-457CCD926B23}"/>
          </ac:spMkLst>
        </pc:spChg>
        <pc:spChg chg="add mod">
          <ac:chgData name="ChenJialin" userId="0d2d9c6a-95d9-49c9-8f0f-48f042dc0890" providerId="ADAL" clId="{A4F06101-D886-4670-AEAB-161D52AF1138}" dt="2019-08-13T08:49:11.467" v="3990" actId="571"/>
          <ac:spMkLst>
            <pc:docMk/>
            <pc:sldMk cId="1755287213" sldId="356"/>
            <ac:spMk id="34" creationId="{AEDF82C9-C1D7-4FCD-ADEB-C200EF0F99BD}"/>
          </ac:spMkLst>
        </pc:spChg>
        <pc:grpChg chg="add mod ord">
          <ac:chgData name="ChenJialin" userId="0d2d9c6a-95d9-49c9-8f0f-48f042dc0890" providerId="ADAL" clId="{A4F06101-D886-4670-AEAB-161D52AF1138}" dt="2019-08-13T08:30:44.387" v="3827" actId="164"/>
          <ac:grpSpMkLst>
            <pc:docMk/>
            <pc:sldMk cId="1755287213" sldId="356"/>
            <ac:grpSpMk id="10" creationId="{E30B4FD2-2A74-49AB-BDA4-10465D430926}"/>
          </ac:grpSpMkLst>
        </pc:grpChg>
        <pc:grpChg chg="add mod">
          <ac:chgData name="ChenJialin" userId="0d2d9c6a-95d9-49c9-8f0f-48f042dc0890" providerId="ADAL" clId="{A4F06101-D886-4670-AEAB-161D52AF1138}" dt="2019-08-13T08:31:05.217" v="3831" actId="164"/>
          <ac:grpSpMkLst>
            <pc:docMk/>
            <pc:sldMk cId="1755287213" sldId="356"/>
            <ac:grpSpMk id="11" creationId="{528D62A7-A7A5-4097-8602-8BDDF62E23BB}"/>
          </ac:grpSpMkLst>
        </pc:grpChg>
        <pc:grpChg chg="add mod">
          <ac:chgData name="ChenJialin" userId="0d2d9c6a-95d9-49c9-8f0f-48f042dc0890" providerId="ADAL" clId="{A4F06101-D886-4670-AEAB-161D52AF1138}" dt="2019-08-13T08:34:44.812" v="3888" actId="164"/>
          <ac:grpSpMkLst>
            <pc:docMk/>
            <pc:sldMk cId="1755287213" sldId="356"/>
            <ac:grpSpMk id="16" creationId="{1B9F70F2-55F3-4959-A851-A21EF08303D5}"/>
          </ac:grpSpMkLst>
        </pc:grpChg>
        <pc:grpChg chg="add del mod ord">
          <ac:chgData name="ChenJialin" userId="0d2d9c6a-95d9-49c9-8f0f-48f042dc0890" providerId="ADAL" clId="{A4F06101-D886-4670-AEAB-161D52AF1138}" dt="2019-08-13T08:46:08.721" v="3959" actId="165"/>
          <ac:grpSpMkLst>
            <pc:docMk/>
            <pc:sldMk cId="1755287213" sldId="356"/>
            <ac:grpSpMk id="22" creationId="{B1B47D4B-9CF9-4F5F-82E5-7A2BD635A284}"/>
          </ac:grpSpMkLst>
        </pc:grpChg>
        <pc:picChg chg="mod ord topLvl">
          <ac:chgData name="ChenJialin" userId="0d2d9c6a-95d9-49c9-8f0f-48f042dc0890" providerId="ADAL" clId="{A4F06101-D886-4670-AEAB-161D52AF1138}" dt="2019-08-13T08:49:24.862" v="3992" actId="167"/>
          <ac:picMkLst>
            <pc:docMk/>
            <pc:sldMk cId="1755287213" sldId="356"/>
            <ac:picMk id="7" creationId="{49E6231F-1277-44FF-8D7A-A568643B043D}"/>
          </ac:picMkLst>
        </pc:picChg>
        <pc:picChg chg="add mod">
          <ac:chgData name="ChenJialin" userId="0d2d9c6a-95d9-49c9-8f0f-48f042dc0890" providerId="ADAL" clId="{A4F06101-D886-4670-AEAB-161D52AF1138}" dt="2019-08-13T08:49:11.467" v="3990" actId="571"/>
          <ac:picMkLst>
            <pc:docMk/>
            <pc:sldMk cId="1755287213" sldId="356"/>
            <ac:picMk id="31" creationId="{80BD2013-8A36-4FA4-B371-D4FEC800B557}"/>
          </ac:picMkLst>
        </pc:picChg>
        <pc:cxnChg chg="mod ord topLvl">
          <ac:chgData name="ChenJialin" userId="0d2d9c6a-95d9-49c9-8f0f-48f042dc0890" providerId="ADAL" clId="{A4F06101-D886-4670-AEAB-161D52AF1138}" dt="2019-08-13T08:49:24.862" v="3992" actId="167"/>
          <ac:cxnSpMkLst>
            <pc:docMk/>
            <pc:sldMk cId="1755287213" sldId="356"/>
            <ac:cxnSpMk id="17" creationId="{E39ABA9F-8EC0-4B5E-B682-E12B79AF6F88}"/>
          </ac:cxnSpMkLst>
        </pc:cxnChg>
      </pc:sldChg>
      <pc:sldChg chg="modNotesTx">
        <pc:chgData name="ChenJialin" userId="0d2d9c6a-95d9-49c9-8f0f-48f042dc0890" providerId="ADAL" clId="{A4F06101-D886-4670-AEAB-161D52AF1138}" dt="2019-07-27T14:54:48.698" v="962" actId="20577"/>
        <pc:sldMkLst>
          <pc:docMk/>
          <pc:sldMk cId="3426895287" sldId="371"/>
        </pc:sldMkLst>
      </pc:sldChg>
      <pc:sldChg chg="addSp modSp">
        <pc:chgData name="ChenJialin" userId="0d2d9c6a-95d9-49c9-8f0f-48f042dc0890" providerId="ADAL" clId="{A4F06101-D886-4670-AEAB-161D52AF1138}" dt="2019-08-07T11:33:07.442" v="3365" actId="14100"/>
        <pc:sldMkLst>
          <pc:docMk/>
          <pc:sldMk cId="2939213468" sldId="375"/>
        </pc:sldMkLst>
        <pc:spChg chg="mod">
          <ac:chgData name="ChenJialin" userId="0d2d9c6a-95d9-49c9-8f0f-48f042dc0890" providerId="ADAL" clId="{A4F06101-D886-4670-AEAB-161D52AF1138}" dt="2019-07-27T06:16:22.507" v="803" actId="14100"/>
          <ac:spMkLst>
            <pc:docMk/>
            <pc:sldMk cId="2939213468" sldId="375"/>
            <ac:spMk id="7" creationId="{E96142AE-83C8-4FAC-87F2-43949E7F6324}"/>
          </ac:spMkLst>
        </pc:spChg>
        <pc:spChg chg="mod">
          <ac:chgData name="ChenJialin" userId="0d2d9c6a-95d9-49c9-8f0f-48f042dc0890" providerId="ADAL" clId="{A4F06101-D886-4670-AEAB-161D52AF1138}" dt="2019-07-27T06:15:56.375" v="796" actId="14100"/>
          <ac:spMkLst>
            <pc:docMk/>
            <pc:sldMk cId="2939213468" sldId="375"/>
            <ac:spMk id="8" creationId="{E0E74552-F7F1-4055-B4FC-488804E1E209}"/>
          </ac:spMkLst>
        </pc:spChg>
        <pc:spChg chg="mod">
          <ac:chgData name="ChenJialin" userId="0d2d9c6a-95d9-49c9-8f0f-48f042dc0890" providerId="ADAL" clId="{A4F06101-D886-4670-AEAB-161D52AF1138}" dt="2019-08-07T11:32:34.572" v="3354" actId="20577"/>
          <ac:spMkLst>
            <pc:docMk/>
            <pc:sldMk cId="2939213468" sldId="375"/>
            <ac:spMk id="12" creationId="{CD993146-547B-4A33-9F4B-88164B971707}"/>
          </ac:spMkLst>
        </pc:spChg>
        <pc:spChg chg="add mod">
          <ac:chgData name="ChenJialin" userId="0d2d9c6a-95d9-49c9-8f0f-48f042dc0890" providerId="ADAL" clId="{A4F06101-D886-4670-AEAB-161D52AF1138}" dt="2019-08-07T11:31:59.461" v="3334" actId="1076"/>
          <ac:spMkLst>
            <pc:docMk/>
            <pc:sldMk cId="2939213468" sldId="375"/>
            <ac:spMk id="16" creationId="{1A9762FA-BEB5-4D9E-845C-3843656FC5CA}"/>
          </ac:spMkLst>
        </pc:spChg>
        <pc:spChg chg="add mod">
          <ac:chgData name="ChenJialin" userId="0d2d9c6a-95d9-49c9-8f0f-48f042dc0890" providerId="ADAL" clId="{A4F06101-D886-4670-AEAB-161D52AF1138}" dt="2019-08-07T11:32:09.708" v="3342" actId="20577"/>
          <ac:spMkLst>
            <pc:docMk/>
            <pc:sldMk cId="2939213468" sldId="375"/>
            <ac:spMk id="17" creationId="{5B79463F-699B-4190-B0F7-B40B6CDB9F24}"/>
          </ac:spMkLst>
        </pc:spChg>
        <pc:spChg chg="add mod">
          <ac:chgData name="ChenJialin" userId="0d2d9c6a-95d9-49c9-8f0f-48f042dc0890" providerId="ADAL" clId="{A4F06101-D886-4670-AEAB-161D52AF1138}" dt="2019-08-07T11:32:20.681" v="3347" actId="20577"/>
          <ac:spMkLst>
            <pc:docMk/>
            <pc:sldMk cId="2939213468" sldId="375"/>
            <ac:spMk id="18" creationId="{E7B6CBDF-6981-4E0B-ADEB-43331F5D3886}"/>
          </ac:spMkLst>
        </pc:spChg>
        <pc:spChg chg="mod">
          <ac:chgData name="ChenJialin" userId="0d2d9c6a-95d9-49c9-8f0f-48f042dc0890" providerId="ADAL" clId="{A4F06101-D886-4670-AEAB-161D52AF1138}" dt="2019-08-07T11:33:07.442" v="3365" actId="14100"/>
          <ac:spMkLst>
            <pc:docMk/>
            <pc:sldMk cId="2939213468" sldId="375"/>
            <ac:spMk id="19" creationId="{78B6FD7C-F07D-4525-8CE0-6F2582F1F7C7}"/>
          </ac:spMkLst>
        </pc:spChg>
        <pc:spChg chg="add mod">
          <ac:chgData name="ChenJialin" userId="0d2d9c6a-95d9-49c9-8f0f-48f042dc0890" providerId="ADAL" clId="{A4F06101-D886-4670-AEAB-161D52AF1138}" dt="2019-08-07T11:32:32.031" v="3352" actId="20577"/>
          <ac:spMkLst>
            <pc:docMk/>
            <pc:sldMk cId="2939213468" sldId="375"/>
            <ac:spMk id="20" creationId="{EF0BF099-E92F-4327-B6A8-7BE5E1166037}"/>
          </ac:spMkLst>
        </pc:spChg>
        <pc:spChg chg="add mod">
          <ac:chgData name="ChenJialin" userId="0d2d9c6a-95d9-49c9-8f0f-48f042dc0890" providerId="ADAL" clId="{A4F06101-D886-4670-AEAB-161D52AF1138}" dt="2019-08-07T11:32:58.717" v="3364" actId="20577"/>
          <ac:spMkLst>
            <pc:docMk/>
            <pc:sldMk cId="2939213468" sldId="375"/>
            <ac:spMk id="21" creationId="{80E860B5-B4D8-4D73-BAF1-0A126F58A236}"/>
          </ac:spMkLst>
        </pc:spChg>
      </pc:sldChg>
      <pc:sldChg chg="modAnim modNotesTx">
        <pc:chgData name="ChenJialin" userId="0d2d9c6a-95d9-49c9-8f0f-48f042dc0890" providerId="ADAL" clId="{A4F06101-D886-4670-AEAB-161D52AF1138}" dt="2019-08-07T09:30:20.093" v="3190"/>
        <pc:sldMkLst>
          <pc:docMk/>
          <pc:sldMk cId="1445642291" sldId="376"/>
        </pc:sldMkLst>
      </pc:sldChg>
      <pc:sldChg chg="modSp modNotesTx">
        <pc:chgData name="ChenJialin" userId="0d2d9c6a-95d9-49c9-8f0f-48f042dc0890" providerId="ADAL" clId="{A4F06101-D886-4670-AEAB-161D52AF1138}" dt="2019-07-27T14:51:54.210" v="927" actId="20577"/>
        <pc:sldMkLst>
          <pc:docMk/>
          <pc:sldMk cId="1087606533" sldId="377"/>
        </pc:sldMkLst>
        <pc:spChg chg="mod">
          <ac:chgData name="ChenJialin" userId="0d2d9c6a-95d9-49c9-8f0f-48f042dc0890" providerId="ADAL" clId="{A4F06101-D886-4670-AEAB-161D52AF1138}" dt="2019-07-26T15:06:07.687" v="127" actId="1076"/>
          <ac:spMkLst>
            <pc:docMk/>
            <pc:sldMk cId="1087606533" sldId="377"/>
            <ac:spMk id="21" creationId="{4271EBAD-AD57-4579-B229-8A1D3C887358}"/>
          </ac:spMkLst>
        </pc:spChg>
      </pc:sldChg>
      <pc:sldChg chg="modNotesTx">
        <pc:chgData name="ChenJialin" userId="0d2d9c6a-95d9-49c9-8f0f-48f042dc0890" providerId="ADAL" clId="{A4F06101-D886-4670-AEAB-161D52AF1138}" dt="2019-07-26T14:55:41.027" v="35" actId="20577"/>
        <pc:sldMkLst>
          <pc:docMk/>
          <pc:sldMk cId="529893209" sldId="378"/>
        </pc:sldMkLst>
      </pc:sldChg>
      <pc:sldChg chg="addSp delSp modSp modNotesTx">
        <pc:chgData name="ChenJialin" userId="0d2d9c6a-95d9-49c9-8f0f-48f042dc0890" providerId="ADAL" clId="{A4F06101-D886-4670-AEAB-161D52AF1138}" dt="2019-08-07T09:25:08.482" v="3058" actId="20577"/>
        <pc:sldMkLst>
          <pc:docMk/>
          <pc:sldMk cId="96292333" sldId="379"/>
        </pc:sldMkLst>
        <pc:spChg chg="add mod">
          <ac:chgData name="ChenJialin" userId="0d2d9c6a-95d9-49c9-8f0f-48f042dc0890" providerId="ADAL" clId="{A4F06101-D886-4670-AEAB-161D52AF1138}" dt="2019-07-27T05:44:07.381" v="214" actId="1076"/>
          <ac:spMkLst>
            <pc:docMk/>
            <pc:sldMk cId="96292333" sldId="379"/>
            <ac:spMk id="5" creationId="{A7B1AACF-DEEE-436F-A165-8459621F3ED6}"/>
          </ac:spMkLst>
        </pc:spChg>
        <pc:spChg chg="add mod">
          <ac:chgData name="ChenJialin" userId="0d2d9c6a-95d9-49c9-8f0f-48f042dc0890" providerId="ADAL" clId="{A4F06101-D886-4670-AEAB-161D52AF1138}" dt="2019-08-07T09:25:08.482" v="3058" actId="20577"/>
          <ac:spMkLst>
            <pc:docMk/>
            <pc:sldMk cId="96292333" sldId="379"/>
            <ac:spMk id="7" creationId="{87D4F4B6-9702-47B6-919D-6D299AB7178E}"/>
          </ac:spMkLst>
        </pc:spChg>
        <pc:spChg chg="mod">
          <ac:chgData name="ChenJialin" userId="0d2d9c6a-95d9-49c9-8f0f-48f042dc0890" providerId="ADAL" clId="{A4F06101-D886-4670-AEAB-161D52AF1138}" dt="2019-08-07T09:20:58.637" v="2978" actId="1076"/>
          <ac:spMkLst>
            <pc:docMk/>
            <pc:sldMk cId="96292333" sldId="379"/>
            <ac:spMk id="8" creationId="{A0D2222B-2E7B-4AC9-A595-D442FDF58107}"/>
          </ac:spMkLst>
        </pc:spChg>
        <pc:spChg chg="add mod">
          <ac:chgData name="ChenJialin" userId="0d2d9c6a-95d9-49c9-8f0f-48f042dc0890" providerId="ADAL" clId="{A4F06101-D886-4670-AEAB-161D52AF1138}" dt="2019-08-07T09:25:05.638" v="3057" actId="20577"/>
          <ac:spMkLst>
            <pc:docMk/>
            <pc:sldMk cId="96292333" sldId="379"/>
            <ac:spMk id="12" creationId="{B517F651-FB45-4CA3-9807-41512FF741A6}"/>
          </ac:spMkLst>
        </pc:spChg>
        <pc:spChg chg="add mod">
          <ac:chgData name="ChenJialin" userId="0d2d9c6a-95d9-49c9-8f0f-48f042dc0890" providerId="ADAL" clId="{A4F06101-D886-4670-AEAB-161D52AF1138}" dt="2019-08-07T09:24:59.702" v="3055" actId="20577"/>
          <ac:spMkLst>
            <pc:docMk/>
            <pc:sldMk cId="96292333" sldId="379"/>
            <ac:spMk id="13" creationId="{CDD5515B-679D-4CA8-802B-9EF186CD6E76}"/>
          </ac:spMkLst>
        </pc:spChg>
        <pc:picChg chg="add">
          <ac:chgData name="ChenJialin" userId="0d2d9c6a-95d9-49c9-8f0f-48f042dc0890" providerId="ADAL" clId="{A4F06101-D886-4670-AEAB-161D52AF1138}" dt="2019-08-06T05:39:38.715" v="1347"/>
          <ac:picMkLst>
            <pc:docMk/>
            <pc:sldMk cId="96292333" sldId="379"/>
            <ac:picMk id="11" creationId="{92D134FC-F18B-42FB-93C2-EA93BC8C8A09}"/>
          </ac:picMkLst>
        </pc:picChg>
        <pc:picChg chg="del mod">
          <ac:chgData name="ChenJialin" userId="0d2d9c6a-95d9-49c9-8f0f-48f042dc0890" providerId="ADAL" clId="{A4F06101-D886-4670-AEAB-161D52AF1138}" dt="2019-08-06T05:39:37.700" v="1346"/>
          <ac:picMkLst>
            <pc:docMk/>
            <pc:sldMk cId="96292333" sldId="379"/>
            <ac:picMk id="12" creationId="{59855699-67E2-4C84-8674-ED30E9A0F8AD}"/>
          </ac:picMkLst>
        </pc:picChg>
      </pc:sldChg>
      <pc:sldChg chg="addSp delSp modSp modNotesTx">
        <pc:chgData name="ChenJialin" userId="0d2d9c6a-95d9-49c9-8f0f-48f042dc0890" providerId="ADAL" clId="{A4F06101-D886-4670-AEAB-161D52AF1138}" dt="2019-08-06T05:41:58.963" v="1356" actId="1076"/>
        <pc:sldMkLst>
          <pc:docMk/>
          <pc:sldMk cId="1221570262" sldId="380"/>
        </pc:sldMkLst>
        <pc:picChg chg="del">
          <ac:chgData name="ChenJialin" userId="0d2d9c6a-95d9-49c9-8f0f-48f042dc0890" providerId="ADAL" clId="{A4F06101-D886-4670-AEAB-161D52AF1138}" dt="2019-08-06T05:41:12.677" v="1352" actId="478"/>
          <ac:picMkLst>
            <pc:docMk/>
            <pc:sldMk cId="1221570262" sldId="380"/>
            <ac:picMk id="9" creationId="{169E0962-93D0-44B9-A1A8-955FB90EFA3B}"/>
          </ac:picMkLst>
        </pc:picChg>
        <pc:picChg chg="add mod">
          <ac:chgData name="ChenJialin" userId="0d2d9c6a-95d9-49c9-8f0f-48f042dc0890" providerId="ADAL" clId="{A4F06101-D886-4670-AEAB-161D52AF1138}" dt="2019-08-06T05:41:58.963" v="1356" actId="1076"/>
          <ac:picMkLst>
            <pc:docMk/>
            <pc:sldMk cId="1221570262" sldId="380"/>
            <ac:picMk id="10" creationId="{83FBDFD0-E63A-4CB0-9B63-66BA86929209}"/>
          </ac:picMkLst>
        </pc:picChg>
      </pc:sldChg>
      <pc:sldChg chg="addSp delSp modSp modNotesTx">
        <pc:chgData name="ChenJialin" userId="0d2d9c6a-95d9-49c9-8f0f-48f042dc0890" providerId="ADAL" clId="{A4F06101-D886-4670-AEAB-161D52AF1138}" dt="2019-08-07T09:21:43.875" v="2990"/>
        <pc:sldMkLst>
          <pc:docMk/>
          <pc:sldMk cId="3020544599" sldId="381"/>
        </pc:sldMkLst>
        <pc:spChg chg="mod">
          <ac:chgData name="ChenJialin" userId="0d2d9c6a-95d9-49c9-8f0f-48f042dc0890" providerId="ADAL" clId="{A4F06101-D886-4670-AEAB-161D52AF1138}" dt="2019-08-07T09:21:38.383" v="2989" actId="20577"/>
          <ac:spMkLst>
            <pc:docMk/>
            <pc:sldMk cId="3020544599" sldId="381"/>
            <ac:spMk id="8" creationId="{A0D2222B-2E7B-4AC9-A595-D442FDF58107}"/>
          </ac:spMkLst>
        </pc:spChg>
        <pc:spChg chg="add">
          <ac:chgData name="ChenJialin" userId="0d2d9c6a-95d9-49c9-8f0f-48f042dc0890" providerId="ADAL" clId="{A4F06101-D886-4670-AEAB-161D52AF1138}" dt="2019-07-27T05:44:13.232" v="215"/>
          <ac:spMkLst>
            <pc:docMk/>
            <pc:sldMk cId="3020544599" sldId="381"/>
            <ac:spMk id="9" creationId="{CE1F4A99-3B78-4DC4-BAE4-B73C93253162}"/>
          </ac:spMkLst>
        </pc:spChg>
        <pc:spChg chg="add del">
          <ac:chgData name="ChenJialin" userId="0d2d9c6a-95d9-49c9-8f0f-48f042dc0890" providerId="ADAL" clId="{A4F06101-D886-4670-AEAB-161D52AF1138}" dt="2019-08-07T09:21:43.875" v="2990"/>
          <ac:spMkLst>
            <pc:docMk/>
            <pc:sldMk cId="3020544599" sldId="381"/>
            <ac:spMk id="12" creationId="{ABF4B0B2-A805-4C37-854C-2656B3070600}"/>
          </ac:spMkLst>
        </pc:spChg>
        <pc:picChg chg="del">
          <ac:chgData name="ChenJialin" userId="0d2d9c6a-95d9-49c9-8f0f-48f042dc0890" providerId="ADAL" clId="{A4F06101-D886-4670-AEAB-161D52AF1138}" dt="2019-08-06T05:39:41.652" v="1348" actId="478"/>
          <ac:picMkLst>
            <pc:docMk/>
            <pc:sldMk cId="3020544599" sldId="381"/>
            <ac:picMk id="7" creationId="{D257017B-84A1-4720-8C2B-3EA9E32E02BF}"/>
          </ac:picMkLst>
        </pc:picChg>
        <pc:picChg chg="add">
          <ac:chgData name="ChenJialin" userId="0d2d9c6a-95d9-49c9-8f0f-48f042dc0890" providerId="ADAL" clId="{A4F06101-D886-4670-AEAB-161D52AF1138}" dt="2019-08-06T05:39:41.886" v="1349"/>
          <ac:picMkLst>
            <pc:docMk/>
            <pc:sldMk cId="3020544599" sldId="381"/>
            <ac:picMk id="11" creationId="{4D0ED5AB-7694-4695-A7A9-7B2948B5553D}"/>
          </ac:picMkLst>
        </pc:picChg>
      </pc:sldChg>
      <pc:sldChg chg="addSp delSp modSp modNotesTx">
        <pc:chgData name="ChenJialin" userId="0d2d9c6a-95d9-49c9-8f0f-48f042dc0890" providerId="ADAL" clId="{A4F06101-D886-4670-AEAB-161D52AF1138}" dt="2019-08-07T09:24:54.256" v="3054" actId="20577"/>
        <pc:sldMkLst>
          <pc:docMk/>
          <pc:sldMk cId="2212009889" sldId="382"/>
        </pc:sldMkLst>
        <pc:spChg chg="mod">
          <ac:chgData name="ChenJialin" userId="0d2d9c6a-95d9-49c9-8f0f-48f042dc0890" providerId="ADAL" clId="{A4F06101-D886-4670-AEAB-161D52AF1138}" dt="2019-08-07T09:22:53.143" v="3013" actId="14100"/>
          <ac:spMkLst>
            <pc:docMk/>
            <pc:sldMk cId="2212009889" sldId="382"/>
            <ac:spMk id="5" creationId="{6C5A5EE3-0D96-41AD-BE32-AFF0EC845112}"/>
          </ac:spMkLst>
        </pc:spChg>
        <pc:spChg chg="mod">
          <ac:chgData name="ChenJialin" userId="0d2d9c6a-95d9-49c9-8f0f-48f042dc0890" providerId="ADAL" clId="{A4F06101-D886-4670-AEAB-161D52AF1138}" dt="2019-08-07T09:22:38.163" v="3012" actId="20577"/>
          <ac:spMkLst>
            <pc:docMk/>
            <pc:sldMk cId="2212009889" sldId="382"/>
            <ac:spMk id="8" creationId="{A0D2222B-2E7B-4AC9-A595-D442FDF58107}"/>
          </ac:spMkLst>
        </pc:spChg>
        <pc:spChg chg="add mod">
          <ac:chgData name="ChenJialin" userId="0d2d9c6a-95d9-49c9-8f0f-48f042dc0890" providerId="ADAL" clId="{A4F06101-D886-4670-AEAB-161D52AF1138}" dt="2019-08-06T05:35:02.430" v="1238" actId="1076"/>
          <ac:spMkLst>
            <pc:docMk/>
            <pc:sldMk cId="2212009889" sldId="382"/>
            <ac:spMk id="12" creationId="{B830A5D7-0091-4FF4-96E5-568179476EE9}"/>
          </ac:spMkLst>
        </pc:spChg>
        <pc:spChg chg="add mod">
          <ac:chgData name="ChenJialin" userId="0d2d9c6a-95d9-49c9-8f0f-48f042dc0890" providerId="ADAL" clId="{A4F06101-D886-4670-AEAB-161D52AF1138}" dt="2019-08-07T09:24:54.256" v="3054" actId="20577"/>
          <ac:spMkLst>
            <pc:docMk/>
            <pc:sldMk cId="2212009889" sldId="382"/>
            <ac:spMk id="13" creationId="{FDB8900F-CCC8-4D4B-832B-4A4F349B0369}"/>
          </ac:spMkLst>
        </pc:spChg>
        <pc:spChg chg="add del mod">
          <ac:chgData name="ChenJialin" userId="0d2d9c6a-95d9-49c9-8f0f-48f042dc0890" providerId="ADAL" clId="{A4F06101-D886-4670-AEAB-161D52AF1138}" dt="2019-08-07T09:22:11.877" v="3001"/>
          <ac:spMkLst>
            <pc:docMk/>
            <pc:sldMk cId="2212009889" sldId="382"/>
            <ac:spMk id="14" creationId="{3BBCA98A-A4D2-4533-B3AE-374052749FF0}"/>
          </ac:spMkLst>
        </pc:spChg>
        <pc:spChg chg="add del">
          <ac:chgData name="ChenJialin" userId="0d2d9c6a-95d9-49c9-8f0f-48f042dc0890" providerId="ADAL" clId="{A4F06101-D886-4670-AEAB-161D52AF1138}" dt="2019-08-07T09:22:57.916" v="3015"/>
          <ac:spMkLst>
            <pc:docMk/>
            <pc:sldMk cId="2212009889" sldId="382"/>
            <ac:spMk id="15" creationId="{4D9278EA-2848-467A-AD27-488B10BD3744}"/>
          </ac:spMkLst>
        </pc:spChg>
        <pc:spChg chg="add mod">
          <ac:chgData name="ChenJialin" userId="0d2d9c6a-95d9-49c9-8f0f-48f042dc0890" providerId="ADAL" clId="{A4F06101-D886-4670-AEAB-161D52AF1138}" dt="2019-08-07T09:24:51.958" v="3053" actId="20577"/>
          <ac:spMkLst>
            <pc:docMk/>
            <pc:sldMk cId="2212009889" sldId="382"/>
            <ac:spMk id="16" creationId="{F2BB08D8-A7B3-4E22-898F-00AEAEE40AE0}"/>
          </ac:spMkLst>
        </pc:spChg>
        <pc:picChg chg="add">
          <ac:chgData name="ChenJialin" userId="0d2d9c6a-95d9-49c9-8f0f-48f042dc0890" providerId="ADAL" clId="{A4F06101-D886-4670-AEAB-161D52AF1138}" dt="2019-08-06T05:39:44.776" v="1351"/>
          <ac:picMkLst>
            <pc:docMk/>
            <pc:sldMk cId="2212009889" sldId="382"/>
            <ac:picMk id="11" creationId="{CAD76058-EA51-4BE8-89E9-ED932A63D1A3}"/>
          </ac:picMkLst>
        </pc:picChg>
        <pc:picChg chg="del">
          <ac:chgData name="ChenJialin" userId="0d2d9c6a-95d9-49c9-8f0f-48f042dc0890" providerId="ADAL" clId="{A4F06101-D886-4670-AEAB-161D52AF1138}" dt="2019-08-06T05:39:44.542" v="1350" actId="478"/>
          <ac:picMkLst>
            <pc:docMk/>
            <pc:sldMk cId="2212009889" sldId="382"/>
            <ac:picMk id="13" creationId="{264D1FFF-09B4-40EA-9423-D13EF059B227}"/>
          </ac:picMkLst>
        </pc:picChg>
      </pc:sldChg>
      <pc:sldChg chg="addSp modSp">
        <pc:chgData name="ChenJialin" userId="0d2d9c6a-95d9-49c9-8f0f-48f042dc0890" providerId="ADAL" clId="{A4F06101-D886-4670-AEAB-161D52AF1138}" dt="2019-08-07T09:24:47.535" v="3052" actId="20577"/>
        <pc:sldMkLst>
          <pc:docMk/>
          <pc:sldMk cId="87001957" sldId="383"/>
        </pc:sldMkLst>
        <pc:spChg chg="mod">
          <ac:chgData name="ChenJialin" userId="0d2d9c6a-95d9-49c9-8f0f-48f042dc0890" providerId="ADAL" clId="{A4F06101-D886-4670-AEAB-161D52AF1138}" dt="2019-08-07T09:23:16.363" v="3020" actId="20577"/>
          <ac:spMkLst>
            <pc:docMk/>
            <pc:sldMk cId="87001957" sldId="383"/>
            <ac:spMk id="8" creationId="{A0D2222B-2E7B-4AC9-A595-D442FDF58107}"/>
          </ac:spMkLst>
        </pc:spChg>
        <pc:spChg chg="add mod">
          <ac:chgData name="ChenJialin" userId="0d2d9c6a-95d9-49c9-8f0f-48f042dc0890" providerId="ADAL" clId="{A4F06101-D886-4670-AEAB-161D52AF1138}" dt="2019-08-07T09:24:47.535" v="3052" actId="20577"/>
          <ac:spMkLst>
            <pc:docMk/>
            <pc:sldMk cId="87001957" sldId="383"/>
            <ac:spMk id="15" creationId="{1CCB7B05-F3A5-41D3-9802-EF41EA347BE5}"/>
          </ac:spMkLst>
        </pc:spChg>
        <pc:cxnChg chg="mod">
          <ac:chgData name="ChenJialin" userId="0d2d9c6a-95d9-49c9-8f0f-48f042dc0890" providerId="ADAL" clId="{A4F06101-D886-4670-AEAB-161D52AF1138}" dt="2019-08-06T05:37:02.548" v="1290" actId="14100"/>
          <ac:cxnSpMkLst>
            <pc:docMk/>
            <pc:sldMk cId="87001957" sldId="383"/>
            <ac:cxnSpMk id="11" creationId="{D65D50E1-DAEC-4BC1-A781-24CBA8505FDB}"/>
          </ac:cxnSpMkLst>
        </pc:cxnChg>
      </pc:sldChg>
      <pc:sldChg chg="addSp delSp modSp">
        <pc:chgData name="ChenJialin" userId="0d2d9c6a-95d9-49c9-8f0f-48f042dc0890" providerId="ADAL" clId="{A4F06101-D886-4670-AEAB-161D52AF1138}" dt="2019-08-07T11:29:41.795" v="3295" actId="14100"/>
        <pc:sldMkLst>
          <pc:docMk/>
          <pc:sldMk cId="3547025064" sldId="386"/>
        </pc:sldMkLst>
        <pc:spChg chg="add mod">
          <ac:chgData name="ChenJialin" userId="0d2d9c6a-95d9-49c9-8f0f-48f042dc0890" providerId="ADAL" clId="{A4F06101-D886-4670-AEAB-161D52AF1138}" dt="2019-08-07T11:29:41.795" v="3295" actId="14100"/>
          <ac:spMkLst>
            <pc:docMk/>
            <pc:sldMk cId="3547025064" sldId="386"/>
            <ac:spMk id="5" creationId="{10490E63-CC6B-4707-BBBC-3BC37DB04B7E}"/>
          </ac:spMkLst>
        </pc:spChg>
        <pc:spChg chg="add mod">
          <ac:chgData name="ChenJialin" userId="0d2d9c6a-95d9-49c9-8f0f-48f042dc0890" providerId="ADAL" clId="{A4F06101-D886-4670-AEAB-161D52AF1138}" dt="2019-08-07T11:29:29.391" v="3287" actId="20577"/>
          <ac:spMkLst>
            <pc:docMk/>
            <pc:sldMk cId="3547025064" sldId="386"/>
            <ac:spMk id="14" creationId="{8534FEF9-5000-4382-A9D5-564346FFE362}"/>
          </ac:spMkLst>
        </pc:spChg>
        <pc:spChg chg="add del">
          <ac:chgData name="ChenJialin" userId="0d2d9c6a-95d9-49c9-8f0f-48f042dc0890" providerId="ADAL" clId="{A4F06101-D886-4670-AEAB-161D52AF1138}" dt="2019-07-27T06:09:29.155" v="605"/>
          <ac:spMkLst>
            <pc:docMk/>
            <pc:sldMk cId="3547025064" sldId="386"/>
            <ac:spMk id="14" creationId="{B6E171C0-2F83-457D-B949-EB1A07E91E4D}"/>
          </ac:spMkLst>
        </pc:spChg>
        <pc:spChg chg="add del">
          <ac:chgData name="ChenJialin" userId="0d2d9c6a-95d9-49c9-8f0f-48f042dc0890" providerId="ADAL" clId="{A4F06101-D886-4670-AEAB-161D52AF1138}" dt="2019-08-06T05:44:08.042" v="1461" actId="478"/>
          <ac:spMkLst>
            <pc:docMk/>
            <pc:sldMk cId="3547025064" sldId="386"/>
            <ac:spMk id="15" creationId="{2820E916-AE45-49A1-8677-362270E48DE5}"/>
          </ac:spMkLst>
        </pc:spChg>
        <pc:spChg chg="add">
          <ac:chgData name="ChenJialin" userId="0d2d9c6a-95d9-49c9-8f0f-48f042dc0890" providerId="ADAL" clId="{A4F06101-D886-4670-AEAB-161D52AF1138}" dt="2019-08-07T11:29:32.161" v="3288"/>
          <ac:spMkLst>
            <pc:docMk/>
            <pc:sldMk cId="3547025064" sldId="386"/>
            <ac:spMk id="15" creationId="{2B54A334-BA02-434C-A177-524A3DA05ADE}"/>
          </ac:spMkLst>
        </pc:spChg>
        <pc:spChg chg="add">
          <ac:chgData name="ChenJialin" userId="0d2d9c6a-95d9-49c9-8f0f-48f042dc0890" providerId="ADAL" clId="{A4F06101-D886-4670-AEAB-161D52AF1138}" dt="2019-08-07T11:29:32.161" v="3288"/>
          <ac:spMkLst>
            <pc:docMk/>
            <pc:sldMk cId="3547025064" sldId="386"/>
            <ac:spMk id="16" creationId="{DE7CBA32-F2E6-448D-917F-6F7467734172}"/>
          </ac:spMkLst>
        </pc:spChg>
        <pc:spChg chg="add">
          <ac:chgData name="ChenJialin" userId="0d2d9c6a-95d9-49c9-8f0f-48f042dc0890" providerId="ADAL" clId="{A4F06101-D886-4670-AEAB-161D52AF1138}" dt="2019-08-07T11:29:32.161" v="3288"/>
          <ac:spMkLst>
            <pc:docMk/>
            <pc:sldMk cId="3547025064" sldId="386"/>
            <ac:spMk id="17" creationId="{0D070319-7208-4C4B-800C-E493936A4683}"/>
          </ac:spMkLst>
        </pc:spChg>
        <pc:spChg chg="del">
          <ac:chgData name="ChenJialin" userId="0d2d9c6a-95d9-49c9-8f0f-48f042dc0890" providerId="ADAL" clId="{A4F06101-D886-4670-AEAB-161D52AF1138}" dt="2019-07-27T06:09:30.389" v="606" actId="478"/>
          <ac:spMkLst>
            <pc:docMk/>
            <pc:sldMk cId="3547025064" sldId="386"/>
            <ac:spMk id="18" creationId="{9E152DD3-DFBA-4001-8595-432DBABCE58F}"/>
          </ac:spMkLst>
        </pc:spChg>
        <pc:spChg chg="add">
          <ac:chgData name="ChenJialin" userId="0d2d9c6a-95d9-49c9-8f0f-48f042dc0890" providerId="ADAL" clId="{A4F06101-D886-4670-AEAB-161D52AF1138}" dt="2019-08-07T11:29:32.161" v="3288"/>
          <ac:spMkLst>
            <pc:docMk/>
            <pc:sldMk cId="3547025064" sldId="386"/>
            <ac:spMk id="18" creationId="{A0D94CCD-1BDF-491C-899B-4460BD0A38D1}"/>
          </ac:spMkLst>
        </pc:spChg>
        <pc:spChg chg="add">
          <ac:chgData name="ChenJialin" userId="0d2d9c6a-95d9-49c9-8f0f-48f042dc0890" providerId="ADAL" clId="{A4F06101-D886-4670-AEAB-161D52AF1138}" dt="2019-08-07T11:29:32.161" v="3288"/>
          <ac:spMkLst>
            <pc:docMk/>
            <pc:sldMk cId="3547025064" sldId="386"/>
            <ac:spMk id="20" creationId="{77DA170D-2DDE-4DCE-BE70-E0ACBDB62F65}"/>
          </ac:spMkLst>
        </pc:spChg>
        <pc:spChg chg="add">
          <ac:chgData name="ChenJialin" userId="0d2d9c6a-95d9-49c9-8f0f-48f042dc0890" providerId="ADAL" clId="{A4F06101-D886-4670-AEAB-161D52AF1138}" dt="2019-08-07T11:29:32.161" v="3288"/>
          <ac:spMkLst>
            <pc:docMk/>
            <pc:sldMk cId="3547025064" sldId="386"/>
            <ac:spMk id="21" creationId="{8FA683F5-4315-4755-B9B7-9DBCFCB251C5}"/>
          </ac:spMkLst>
        </pc:spChg>
      </pc:sldChg>
      <pc:sldChg chg="modSp modNotesTx">
        <pc:chgData name="ChenJialin" userId="0d2d9c6a-95d9-49c9-8f0f-48f042dc0890" providerId="ADAL" clId="{A4F06101-D886-4670-AEAB-161D52AF1138}" dt="2019-07-27T14:52:05.870" v="933" actId="20577"/>
        <pc:sldMkLst>
          <pc:docMk/>
          <pc:sldMk cId="3573325201" sldId="392"/>
        </pc:sldMkLst>
        <pc:spChg chg="mod">
          <ac:chgData name="ChenJialin" userId="0d2d9c6a-95d9-49c9-8f0f-48f042dc0890" providerId="ADAL" clId="{A4F06101-D886-4670-AEAB-161D52AF1138}" dt="2019-07-27T06:21:50.868" v="866" actId="1076"/>
          <ac:spMkLst>
            <pc:docMk/>
            <pc:sldMk cId="3573325201" sldId="392"/>
            <ac:spMk id="29" creationId="{9D861439-BC1C-4E13-A6CD-31404AF78048}"/>
          </ac:spMkLst>
        </pc:spChg>
        <pc:spChg chg="mod">
          <ac:chgData name="ChenJialin" userId="0d2d9c6a-95d9-49c9-8f0f-48f042dc0890" providerId="ADAL" clId="{A4F06101-D886-4670-AEAB-161D52AF1138}" dt="2019-07-27T06:22:11.256" v="868" actId="1076"/>
          <ac:spMkLst>
            <pc:docMk/>
            <pc:sldMk cId="3573325201" sldId="392"/>
            <ac:spMk id="32" creationId="{E6421E9F-F36F-4BC2-ADE7-26AA14D37C20}"/>
          </ac:spMkLst>
        </pc:spChg>
        <pc:spChg chg="mod">
          <ac:chgData name="ChenJialin" userId="0d2d9c6a-95d9-49c9-8f0f-48f042dc0890" providerId="ADAL" clId="{A4F06101-D886-4670-AEAB-161D52AF1138}" dt="2019-07-27T06:21:41.735" v="865" actId="20577"/>
          <ac:spMkLst>
            <pc:docMk/>
            <pc:sldMk cId="3573325201" sldId="392"/>
            <ac:spMk id="35" creationId="{9E50BFD7-1D05-4A07-90C5-E37C7376DAA0}"/>
          </ac:spMkLst>
        </pc:spChg>
      </pc:sldChg>
      <pc:sldChg chg="addSp modSp">
        <pc:chgData name="ChenJialin" userId="0d2d9c6a-95d9-49c9-8f0f-48f042dc0890" providerId="ADAL" clId="{A4F06101-D886-4670-AEAB-161D52AF1138}" dt="2019-08-07T11:30:41.281" v="3314" actId="20577"/>
        <pc:sldMkLst>
          <pc:docMk/>
          <pc:sldMk cId="1873488974" sldId="393"/>
        </pc:sldMkLst>
        <pc:spChg chg="mod">
          <ac:chgData name="ChenJialin" userId="0d2d9c6a-95d9-49c9-8f0f-48f042dc0890" providerId="ADAL" clId="{A4F06101-D886-4670-AEAB-161D52AF1138}" dt="2019-08-06T05:47:22.559" v="1516" actId="1076"/>
          <ac:spMkLst>
            <pc:docMk/>
            <pc:sldMk cId="1873488974" sldId="393"/>
            <ac:spMk id="5" creationId="{C9EDEC4F-9A20-42EC-84D5-4ECB0AE689C5}"/>
          </ac:spMkLst>
        </pc:spChg>
        <pc:spChg chg="mod">
          <ac:chgData name="ChenJialin" userId="0d2d9c6a-95d9-49c9-8f0f-48f042dc0890" providerId="ADAL" clId="{A4F06101-D886-4670-AEAB-161D52AF1138}" dt="2019-08-07T11:30:18.771" v="3300" actId="20577"/>
          <ac:spMkLst>
            <pc:docMk/>
            <pc:sldMk cId="1873488974" sldId="393"/>
            <ac:spMk id="9" creationId="{6F5AE1B0-2C95-4843-9C11-0C9FCA785AE1}"/>
          </ac:spMkLst>
        </pc:spChg>
        <pc:spChg chg="add mod">
          <ac:chgData name="ChenJialin" userId="0d2d9c6a-95d9-49c9-8f0f-48f042dc0890" providerId="ADAL" clId="{A4F06101-D886-4670-AEAB-161D52AF1138}" dt="2019-08-07T11:30:41.281" v="3314" actId="20577"/>
          <ac:spMkLst>
            <pc:docMk/>
            <pc:sldMk cId="1873488974" sldId="393"/>
            <ac:spMk id="13" creationId="{DCD192E4-3B44-436E-A0D1-04C1A27275D0}"/>
          </ac:spMkLst>
        </pc:spChg>
        <pc:cxnChg chg="add mod">
          <ac:chgData name="ChenJialin" userId="0d2d9c6a-95d9-49c9-8f0f-48f042dc0890" providerId="ADAL" clId="{A4F06101-D886-4670-AEAB-161D52AF1138}" dt="2019-08-07T11:30:16.025" v="3298" actId="20577"/>
          <ac:cxnSpMkLst>
            <pc:docMk/>
            <pc:sldMk cId="1873488974" sldId="393"/>
            <ac:cxnSpMk id="10" creationId="{FE401432-BF4D-4599-B029-9FF4AAF58AA5}"/>
          </ac:cxnSpMkLst>
        </pc:cxnChg>
        <pc:cxnChg chg="mod">
          <ac:chgData name="ChenJialin" userId="0d2d9c6a-95d9-49c9-8f0f-48f042dc0890" providerId="ADAL" clId="{A4F06101-D886-4670-AEAB-161D52AF1138}" dt="2019-07-27T06:12:56.868" v="718" actId="14100"/>
          <ac:cxnSpMkLst>
            <pc:docMk/>
            <pc:sldMk cId="1873488974" sldId="393"/>
            <ac:cxnSpMk id="11" creationId="{140EC751-BBA6-4396-AC0E-B017CCD82F8D}"/>
          </ac:cxnSpMkLst>
        </pc:cxnChg>
      </pc:sldChg>
      <pc:sldChg chg="addSp modSp">
        <pc:chgData name="ChenJialin" userId="0d2d9c6a-95d9-49c9-8f0f-48f042dc0890" providerId="ADAL" clId="{A4F06101-D886-4670-AEAB-161D52AF1138}" dt="2019-08-07T11:31:18.269" v="3322" actId="1076"/>
        <pc:sldMkLst>
          <pc:docMk/>
          <pc:sldMk cId="3831458623" sldId="395"/>
        </pc:sldMkLst>
        <pc:spChg chg="mod">
          <ac:chgData name="ChenJialin" userId="0d2d9c6a-95d9-49c9-8f0f-48f042dc0890" providerId="ADAL" clId="{A4F06101-D886-4670-AEAB-161D52AF1138}" dt="2019-08-07T11:31:05.760" v="3317" actId="20577"/>
          <ac:spMkLst>
            <pc:docMk/>
            <pc:sldMk cId="3831458623" sldId="395"/>
            <ac:spMk id="9" creationId="{6F5AE1B0-2C95-4843-9C11-0C9FCA785AE1}"/>
          </ac:spMkLst>
        </pc:spChg>
        <pc:spChg chg="add mod">
          <ac:chgData name="ChenJialin" userId="0d2d9c6a-95d9-49c9-8f0f-48f042dc0890" providerId="ADAL" clId="{A4F06101-D886-4670-AEAB-161D52AF1138}" dt="2019-08-07T11:31:18.269" v="3322" actId="1076"/>
          <ac:spMkLst>
            <pc:docMk/>
            <pc:sldMk cId="3831458623" sldId="395"/>
            <ac:spMk id="13" creationId="{071F126D-A32C-4361-952B-7E8BE7B1C84A}"/>
          </ac:spMkLst>
        </pc:spChg>
        <pc:spChg chg="mod">
          <ac:chgData name="ChenJialin" userId="0d2d9c6a-95d9-49c9-8f0f-48f042dc0890" providerId="ADAL" clId="{A4F06101-D886-4670-AEAB-161D52AF1138}" dt="2019-08-06T05:48:13.141" v="1531" actId="1076"/>
          <ac:spMkLst>
            <pc:docMk/>
            <pc:sldMk cId="3831458623" sldId="395"/>
            <ac:spMk id="15" creationId="{F253BB94-885E-450E-B985-606DBEC2C564}"/>
          </ac:spMkLst>
        </pc:spChg>
      </pc:sldChg>
      <pc:sldChg chg="addSp modSp">
        <pc:chgData name="ChenJialin" userId="0d2d9c6a-95d9-49c9-8f0f-48f042dc0890" providerId="ADAL" clId="{A4F06101-D886-4670-AEAB-161D52AF1138}" dt="2019-08-06T05:44:40.316" v="1464" actId="20577"/>
        <pc:sldMkLst>
          <pc:docMk/>
          <pc:sldMk cId="410405286" sldId="398"/>
        </pc:sldMkLst>
        <pc:spChg chg="add mod">
          <ac:chgData name="ChenJialin" userId="0d2d9c6a-95d9-49c9-8f0f-48f042dc0890" providerId="ADAL" clId="{A4F06101-D886-4670-AEAB-161D52AF1138}" dt="2019-08-06T05:44:40.316" v="1464" actId="20577"/>
          <ac:spMkLst>
            <pc:docMk/>
            <pc:sldMk cId="410405286" sldId="398"/>
            <ac:spMk id="6" creationId="{4503D595-424E-4DED-A4D9-7014968285F3}"/>
          </ac:spMkLst>
        </pc:spChg>
      </pc:sldChg>
      <pc:sldChg chg="addSp">
        <pc:chgData name="ChenJialin" userId="0d2d9c6a-95d9-49c9-8f0f-48f042dc0890" providerId="ADAL" clId="{A4F06101-D886-4670-AEAB-161D52AF1138}" dt="2019-08-07T08:44:25.203" v="2264"/>
        <pc:sldMkLst>
          <pc:docMk/>
          <pc:sldMk cId="3366418324" sldId="401"/>
        </pc:sldMkLst>
        <pc:spChg chg="add">
          <ac:chgData name="ChenJialin" userId="0d2d9c6a-95d9-49c9-8f0f-48f042dc0890" providerId="ADAL" clId="{A4F06101-D886-4670-AEAB-161D52AF1138}" dt="2019-08-07T08:44:25.203" v="2264"/>
          <ac:spMkLst>
            <pc:docMk/>
            <pc:sldMk cId="3366418324" sldId="401"/>
            <ac:spMk id="29" creationId="{6F704AF1-3D6E-497A-B140-5C97C3B7FFE5}"/>
          </ac:spMkLst>
        </pc:spChg>
      </pc:sldChg>
      <pc:sldChg chg="modSp">
        <pc:chgData name="ChenJialin" userId="0d2d9c6a-95d9-49c9-8f0f-48f042dc0890" providerId="ADAL" clId="{A4F06101-D886-4670-AEAB-161D52AF1138}" dt="2019-08-06T07:26:09.114" v="1941"/>
        <pc:sldMkLst>
          <pc:docMk/>
          <pc:sldMk cId="4093773853" sldId="402"/>
        </pc:sldMkLst>
        <pc:spChg chg="mod">
          <ac:chgData name="ChenJialin" userId="0d2d9c6a-95d9-49c9-8f0f-48f042dc0890" providerId="ADAL" clId="{A4F06101-D886-4670-AEAB-161D52AF1138}" dt="2019-08-06T07:26:09.114" v="1941"/>
          <ac:spMkLst>
            <pc:docMk/>
            <pc:sldMk cId="4093773853" sldId="402"/>
            <ac:spMk id="15" creationId="{11E7585B-CE62-46AF-B1D8-734D84D31252}"/>
          </ac:spMkLst>
        </pc:spChg>
      </pc:sldChg>
      <pc:sldChg chg="addSp modSp">
        <pc:chgData name="ChenJialin" userId="0d2d9c6a-95d9-49c9-8f0f-48f042dc0890" providerId="ADAL" clId="{A4F06101-D886-4670-AEAB-161D52AF1138}" dt="2019-08-07T08:44:21.476" v="2263" actId="1076"/>
        <pc:sldMkLst>
          <pc:docMk/>
          <pc:sldMk cId="1468363405" sldId="403"/>
        </pc:sldMkLst>
        <pc:spChg chg="add mod">
          <ac:chgData name="ChenJialin" userId="0d2d9c6a-95d9-49c9-8f0f-48f042dc0890" providerId="ADAL" clId="{A4F06101-D886-4670-AEAB-161D52AF1138}" dt="2019-08-07T08:44:21.476" v="2263" actId="1076"/>
          <ac:spMkLst>
            <pc:docMk/>
            <pc:sldMk cId="1468363405" sldId="403"/>
            <ac:spMk id="29" creationId="{358C215D-0068-46C0-9F19-6D9C875098A9}"/>
          </ac:spMkLst>
        </pc:spChg>
      </pc:sldChg>
      <pc:sldChg chg="modSp modNotesTx">
        <pc:chgData name="ChenJialin" userId="0d2d9c6a-95d9-49c9-8f0f-48f042dc0890" providerId="ADAL" clId="{A4F06101-D886-4670-AEAB-161D52AF1138}" dt="2019-07-27T14:53:49.049" v="959" actId="20577"/>
        <pc:sldMkLst>
          <pc:docMk/>
          <pc:sldMk cId="2289118820" sldId="408"/>
        </pc:sldMkLst>
        <pc:picChg chg="mod">
          <ac:chgData name="ChenJialin" userId="0d2d9c6a-95d9-49c9-8f0f-48f042dc0890" providerId="ADAL" clId="{A4F06101-D886-4670-AEAB-161D52AF1138}" dt="2019-07-26T15:00:11.260" v="121" actId="14826"/>
          <ac:picMkLst>
            <pc:docMk/>
            <pc:sldMk cId="2289118820" sldId="408"/>
            <ac:picMk id="7" creationId="{677293C9-5F61-4838-9E34-D3FD870DA6C0}"/>
          </ac:picMkLst>
        </pc:picChg>
      </pc:sldChg>
      <pc:sldChg chg="addSp delSp modSp add del">
        <pc:chgData name="ChenJialin" userId="0d2d9c6a-95d9-49c9-8f0f-48f042dc0890" providerId="ADAL" clId="{A4F06101-D886-4670-AEAB-161D52AF1138}" dt="2019-08-13T09:30:37.346" v="4171"/>
        <pc:sldMkLst>
          <pc:docMk/>
          <pc:sldMk cId="2929423603" sldId="410"/>
        </pc:sldMkLst>
        <pc:spChg chg="add mod">
          <ac:chgData name="ChenJialin" userId="0d2d9c6a-95d9-49c9-8f0f-48f042dc0890" providerId="ADAL" clId="{A4F06101-D886-4670-AEAB-161D52AF1138}" dt="2019-08-13T09:30:37.346" v="4171"/>
          <ac:spMkLst>
            <pc:docMk/>
            <pc:sldMk cId="2929423603" sldId="410"/>
            <ac:spMk id="6" creationId="{74EEE70A-30B9-441D-9A9D-50FF32F8B493}"/>
          </ac:spMkLst>
        </pc:spChg>
        <pc:spChg chg="del">
          <ac:chgData name="ChenJialin" userId="0d2d9c6a-95d9-49c9-8f0f-48f042dc0890" providerId="ADAL" clId="{A4F06101-D886-4670-AEAB-161D52AF1138}" dt="2019-08-07T09:15:06.221" v="2919" actId="478"/>
          <ac:spMkLst>
            <pc:docMk/>
            <pc:sldMk cId="2929423603" sldId="410"/>
            <ac:spMk id="15" creationId="{B752429E-6677-4630-880F-21C6C0C8692F}"/>
          </ac:spMkLst>
        </pc:spChg>
        <pc:spChg chg="del">
          <ac:chgData name="ChenJialin" userId="0d2d9c6a-95d9-49c9-8f0f-48f042dc0890" providerId="ADAL" clId="{A4F06101-D886-4670-AEAB-161D52AF1138}" dt="2019-08-07T09:15:06.221" v="2919" actId="478"/>
          <ac:spMkLst>
            <pc:docMk/>
            <pc:sldMk cId="2929423603" sldId="410"/>
            <ac:spMk id="22" creationId="{E583AFA9-7B42-43BC-A391-E524410F3E65}"/>
          </ac:spMkLst>
        </pc:spChg>
        <pc:spChg chg="del">
          <ac:chgData name="ChenJialin" userId="0d2d9c6a-95d9-49c9-8f0f-48f042dc0890" providerId="ADAL" clId="{A4F06101-D886-4670-AEAB-161D52AF1138}" dt="2019-08-07T09:15:06.221" v="2919" actId="478"/>
          <ac:spMkLst>
            <pc:docMk/>
            <pc:sldMk cId="2929423603" sldId="410"/>
            <ac:spMk id="23" creationId="{FC0C768F-D191-49F5-8826-A88861FAE49F}"/>
          </ac:spMkLst>
        </pc:spChg>
        <pc:spChg chg="del">
          <ac:chgData name="ChenJialin" userId="0d2d9c6a-95d9-49c9-8f0f-48f042dc0890" providerId="ADAL" clId="{A4F06101-D886-4670-AEAB-161D52AF1138}" dt="2019-08-07T09:15:06.221" v="2919" actId="478"/>
          <ac:spMkLst>
            <pc:docMk/>
            <pc:sldMk cId="2929423603" sldId="410"/>
            <ac:spMk id="27" creationId="{0FBBEE1C-817E-4C51-AAEF-A9F873CD8108}"/>
          </ac:spMkLst>
        </pc:spChg>
        <pc:picChg chg="del">
          <ac:chgData name="ChenJialin" userId="0d2d9c6a-95d9-49c9-8f0f-48f042dc0890" providerId="ADAL" clId="{A4F06101-D886-4670-AEAB-161D52AF1138}" dt="2019-08-07T09:15:06.221" v="2919" actId="478"/>
          <ac:picMkLst>
            <pc:docMk/>
            <pc:sldMk cId="2929423603" sldId="410"/>
            <ac:picMk id="21" creationId="{0F80592C-1D73-46E9-B5AC-38DDF7520A92}"/>
          </ac:picMkLst>
        </pc:picChg>
        <pc:cxnChg chg="del">
          <ac:chgData name="ChenJialin" userId="0d2d9c6a-95d9-49c9-8f0f-48f042dc0890" providerId="ADAL" clId="{A4F06101-D886-4670-AEAB-161D52AF1138}" dt="2019-08-07T09:15:06.221" v="2919" actId="478"/>
          <ac:cxnSpMkLst>
            <pc:docMk/>
            <pc:sldMk cId="2929423603" sldId="410"/>
            <ac:cxnSpMk id="7" creationId="{79022B1B-C306-494A-AD33-CC48B18B2377}"/>
          </ac:cxnSpMkLst>
        </pc:cxnChg>
        <pc:cxnChg chg="del">
          <ac:chgData name="ChenJialin" userId="0d2d9c6a-95d9-49c9-8f0f-48f042dc0890" providerId="ADAL" clId="{A4F06101-D886-4670-AEAB-161D52AF1138}" dt="2019-08-07T09:15:06.221" v="2919" actId="478"/>
          <ac:cxnSpMkLst>
            <pc:docMk/>
            <pc:sldMk cId="2929423603" sldId="410"/>
            <ac:cxnSpMk id="14" creationId="{EC3DD64F-6F42-45D8-9509-A09AC6C638A8}"/>
          </ac:cxnSpMkLst>
        </pc:cxnChg>
        <pc:cxnChg chg="del">
          <ac:chgData name="ChenJialin" userId="0d2d9c6a-95d9-49c9-8f0f-48f042dc0890" providerId="ADAL" clId="{A4F06101-D886-4670-AEAB-161D52AF1138}" dt="2019-08-07T09:15:06.221" v="2919" actId="478"/>
          <ac:cxnSpMkLst>
            <pc:docMk/>
            <pc:sldMk cId="2929423603" sldId="410"/>
            <ac:cxnSpMk id="19" creationId="{A7635208-547A-4207-B043-005B79EB137E}"/>
          </ac:cxnSpMkLst>
        </pc:cxnChg>
        <pc:cxnChg chg="del">
          <ac:chgData name="ChenJialin" userId="0d2d9c6a-95d9-49c9-8f0f-48f042dc0890" providerId="ADAL" clId="{A4F06101-D886-4670-AEAB-161D52AF1138}" dt="2019-08-07T09:15:06.221" v="2919" actId="478"/>
          <ac:cxnSpMkLst>
            <pc:docMk/>
            <pc:sldMk cId="2929423603" sldId="410"/>
            <ac:cxnSpMk id="24" creationId="{68B80CEB-5921-4A98-AB32-FCE2A0AFEC39}"/>
          </ac:cxnSpMkLst>
        </pc:cxnChg>
      </pc:sldChg>
      <pc:sldChg chg="addSp modSp">
        <pc:chgData name="ChenJialin" userId="0d2d9c6a-95d9-49c9-8f0f-48f042dc0890" providerId="ADAL" clId="{A4F06101-D886-4670-AEAB-161D52AF1138}" dt="2019-08-07T11:45:00.581" v="3691" actId="20577"/>
        <pc:sldMkLst>
          <pc:docMk/>
          <pc:sldMk cId="1136940659" sldId="411"/>
        </pc:sldMkLst>
        <pc:spChg chg="add mod">
          <ac:chgData name="ChenJialin" userId="0d2d9c6a-95d9-49c9-8f0f-48f042dc0890" providerId="ADAL" clId="{A4F06101-D886-4670-AEAB-161D52AF1138}" dt="2019-08-07T11:42:49.825" v="3652" actId="20577"/>
          <ac:spMkLst>
            <pc:docMk/>
            <pc:sldMk cId="1136940659" sldId="411"/>
            <ac:spMk id="10" creationId="{E0E80F35-4FF3-4733-B03C-DA6CF1A06DBA}"/>
          </ac:spMkLst>
        </pc:spChg>
        <pc:spChg chg="mod">
          <ac:chgData name="ChenJialin" userId="0d2d9c6a-95d9-49c9-8f0f-48f042dc0890" providerId="ADAL" clId="{A4F06101-D886-4670-AEAB-161D52AF1138}" dt="2019-08-07T11:44:08.364" v="3675" actId="1076"/>
          <ac:spMkLst>
            <pc:docMk/>
            <pc:sldMk cId="1136940659" sldId="411"/>
            <ac:spMk id="17" creationId="{07A229F5-3D4A-43E0-A25F-97FFCABDA150}"/>
          </ac:spMkLst>
        </pc:spChg>
        <pc:spChg chg="mod">
          <ac:chgData name="ChenJialin" userId="0d2d9c6a-95d9-49c9-8f0f-48f042dc0890" providerId="ADAL" clId="{A4F06101-D886-4670-AEAB-161D52AF1138}" dt="2019-08-07T11:40:23.434" v="3596" actId="14100"/>
          <ac:spMkLst>
            <pc:docMk/>
            <pc:sldMk cId="1136940659" sldId="411"/>
            <ac:spMk id="18" creationId="{9E152DD3-DFBA-4001-8595-432DBABCE58F}"/>
          </ac:spMkLst>
        </pc:spChg>
        <pc:spChg chg="mod">
          <ac:chgData name="ChenJialin" userId="0d2d9c6a-95d9-49c9-8f0f-48f042dc0890" providerId="ADAL" clId="{A4F06101-D886-4670-AEAB-161D52AF1138}" dt="2019-08-07T11:39:54.011" v="3591" actId="14100"/>
          <ac:spMkLst>
            <pc:docMk/>
            <pc:sldMk cId="1136940659" sldId="411"/>
            <ac:spMk id="24" creationId="{2B78AA63-FF45-441B-9D9B-0EBA850AA7EA}"/>
          </ac:spMkLst>
        </pc:spChg>
        <pc:spChg chg="add mod">
          <ac:chgData name="ChenJialin" userId="0d2d9c6a-95d9-49c9-8f0f-48f042dc0890" providerId="ADAL" clId="{A4F06101-D886-4670-AEAB-161D52AF1138}" dt="2019-08-07T11:39:42.111" v="3587" actId="1076"/>
          <ac:spMkLst>
            <pc:docMk/>
            <pc:sldMk cId="1136940659" sldId="411"/>
            <ac:spMk id="26" creationId="{5D174AC9-47F4-4102-948A-3EDAA2A041FF}"/>
          </ac:spMkLst>
        </pc:spChg>
        <pc:spChg chg="add mod">
          <ac:chgData name="ChenJialin" userId="0d2d9c6a-95d9-49c9-8f0f-48f042dc0890" providerId="ADAL" clId="{A4F06101-D886-4670-AEAB-161D52AF1138}" dt="2019-08-07T11:39:49.937" v="3590" actId="14100"/>
          <ac:spMkLst>
            <pc:docMk/>
            <pc:sldMk cId="1136940659" sldId="411"/>
            <ac:spMk id="27" creationId="{AF18BD1E-85C6-435E-9CF5-15D6B45F655C}"/>
          </ac:spMkLst>
        </pc:spChg>
        <pc:spChg chg="add mod">
          <ac:chgData name="ChenJialin" userId="0d2d9c6a-95d9-49c9-8f0f-48f042dc0890" providerId="ADAL" clId="{A4F06101-D886-4670-AEAB-161D52AF1138}" dt="2019-08-07T11:39:42.111" v="3587" actId="1076"/>
          <ac:spMkLst>
            <pc:docMk/>
            <pc:sldMk cId="1136940659" sldId="411"/>
            <ac:spMk id="28" creationId="{FE0E99F3-1A0D-49AC-A936-DC1EDB4702F3}"/>
          </ac:spMkLst>
        </pc:spChg>
        <pc:spChg chg="add mod">
          <ac:chgData name="ChenJialin" userId="0d2d9c6a-95d9-49c9-8f0f-48f042dc0890" providerId="ADAL" clId="{A4F06101-D886-4670-AEAB-161D52AF1138}" dt="2019-08-07T11:39:42.111" v="3587" actId="1076"/>
          <ac:spMkLst>
            <pc:docMk/>
            <pc:sldMk cId="1136940659" sldId="411"/>
            <ac:spMk id="29" creationId="{0D44998D-BF3A-40FF-8893-A109FEF3C165}"/>
          </ac:spMkLst>
        </pc:spChg>
        <pc:spChg chg="add mod">
          <ac:chgData name="ChenJialin" userId="0d2d9c6a-95d9-49c9-8f0f-48f042dc0890" providerId="ADAL" clId="{A4F06101-D886-4670-AEAB-161D52AF1138}" dt="2019-08-07T11:39:42.111" v="3587" actId="1076"/>
          <ac:spMkLst>
            <pc:docMk/>
            <pc:sldMk cId="1136940659" sldId="411"/>
            <ac:spMk id="30" creationId="{BC1AE34D-61BA-4DC1-BBBA-68E3BFDD8C4A}"/>
          </ac:spMkLst>
        </pc:spChg>
        <pc:spChg chg="add mod">
          <ac:chgData name="ChenJialin" userId="0d2d9c6a-95d9-49c9-8f0f-48f042dc0890" providerId="ADAL" clId="{A4F06101-D886-4670-AEAB-161D52AF1138}" dt="2019-08-07T11:39:42.111" v="3587" actId="1076"/>
          <ac:spMkLst>
            <pc:docMk/>
            <pc:sldMk cId="1136940659" sldId="411"/>
            <ac:spMk id="31" creationId="{D42FEECD-6ADD-46A1-8C7C-CA894A678630}"/>
          </ac:spMkLst>
        </pc:spChg>
        <pc:spChg chg="add mod">
          <ac:chgData name="ChenJialin" userId="0d2d9c6a-95d9-49c9-8f0f-48f042dc0890" providerId="ADAL" clId="{A4F06101-D886-4670-AEAB-161D52AF1138}" dt="2019-08-07T11:42:40.933" v="3649" actId="20577"/>
          <ac:spMkLst>
            <pc:docMk/>
            <pc:sldMk cId="1136940659" sldId="411"/>
            <ac:spMk id="32" creationId="{16C44F3E-FBAA-4648-8916-9EA533BBE724}"/>
          </ac:spMkLst>
        </pc:spChg>
        <pc:spChg chg="add mod">
          <ac:chgData name="ChenJialin" userId="0d2d9c6a-95d9-49c9-8f0f-48f042dc0890" providerId="ADAL" clId="{A4F06101-D886-4670-AEAB-161D52AF1138}" dt="2019-08-07T11:42:38.094" v="3648" actId="20577"/>
          <ac:spMkLst>
            <pc:docMk/>
            <pc:sldMk cId="1136940659" sldId="411"/>
            <ac:spMk id="33" creationId="{A6B90474-CA48-4F75-A152-3E3D166E7E9C}"/>
          </ac:spMkLst>
        </pc:spChg>
        <pc:spChg chg="add mod">
          <ac:chgData name="ChenJialin" userId="0d2d9c6a-95d9-49c9-8f0f-48f042dc0890" providerId="ADAL" clId="{A4F06101-D886-4670-AEAB-161D52AF1138}" dt="2019-08-07T11:42:43.487" v="3650" actId="20577"/>
          <ac:spMkLst>
            <pc:docMk/>
            <pc:sldMk cId="1136940659" sldId="411"/>
            <ac:spMk id="34" creationId="{D847C597-6843-4E08-AE9E-C8FD48F151BA}"/>
          </ac:spMkLst>
        </pc:spChg>
        <pc:spChg chg="add mod">
          <ac:chgData name="ChenJialin" userId="0d2d9c6a-95d9-49c9-8f0f-48f042dc0890" providerId="ADAL" clId="{A4F06101-D886-4670-AEAB-161D52AF1138}" dt="2019-08-07T11:42:46.563" v="3651" actId="20577"/>
          <ac:spMkLst>
            <pc:docMk/>
            <pc:sldMk cId="1136940659" sldId="411"/>
            <ac:spMk id="35" creationId="{E01F2AB3-BA43-49B5-A6A8-D3E3B0949FB6}"/>
          </ac:spMkLst>
        </pc:spChg>
        <pc:spChg chg="add mod">
          <ac:chgData name="ChenJialin" userId="0d2d9c6a-95d9-49c9-8f0f-48f042dc0890" providerId="ADAL" clId="{A4F06101-D886-4670-AEAB-161D52AF1138}" dt="2019-08-07T11:42:53.049" v="3653" actId="20577"/>
          <ac:spMkLst>
            <pc:docMk/>
            <pc:sldMk cId="1136940659" sldId="411"/>
            <ac:spMk id="36" creationId="{E89174FD-392F-4FBE-8397-CBD0087CFC1C}"/>
          </ac:spMkLst>
        </pc:spChg>
        <pc:spChg chg="add mod">
          <ac:chgData name="ChenJialin" userId="0d2d9c6a-95d9-49c9-8f0f-48f042dc0890" providerId="ADAL" clId="{A4F06101-D886-4670-AEAB-161D52AF1138}" dt="2019-08-07T11:42:29.282" v="3644" actId="1076"/>
          <ac:spMkLst>
            <pc:docMk/>
            <pc:sldMk cId="1136940659" sldId="411"/>
            <ac:spMk id="37" creationId="{8C112CCA-5769-4548-87E1-4E6101E28E7B}"/>
          </ac:spMkLst>
        </pc:spChg>
        <pc:spChg chg="add mod">
          <ac:chgData name="ChenJialin" userId="0d2d9c6a-95d9-49c9-8f0f-48f042dc0890" providerId="ADAL" clId="{A4F06101-D886-4670-AEAB-161D52AF1138}" dt="2019-08-07T11:42:34.712" v="3647" actId="20577"/>
          <ac:spMkLst>
            <pc:docMk/>
            <pc:sldMk cId="1136940659" sldId="411"/>
            <ac:spMk id="38" creationId="{E2E6524E-E5F4-422E-87AF-A9E04E631D5F}"/>
          </ac:spMkLst>
        </pc:spChg>
        <pc:spChg chg="add mod">
          <ac:chgData name="ChenJialin" userId="0d2d9c6a-95d9-49c9-8f0f-48f042dc0890" providerId="ADAL" clId="{A4F06101-D886-4670-AEAB-161D52AF1138}" dt="2019-08-07T11:43:26.149" v="3661" actId="1076"/>
          <ac:spMkLst>
            <pc:docMk/>
            <pc:sldMk cId="1136940659" sldId="411"/>
            <ac:spMk id="39" creationId="{506B2622-9CCE-4A90-A055-4B521E2191F5}"/>
          </ac:spMkLst>
        </pc:spChg>
        <pc:spChg chg="add mod">
          <ac:chgData name="ChenJialin" userId="0d2d9c6a-95d9-49c9-8f0f-48f042dc0890" providerId="ADAL" clId="{A4F06101-D886-4670-AEAB-161D52AF1138}" dt="2019-08-07T11:43:51.330" v="3670" actId="1035"/>
          <ac:spMkLst>
            <pc:docMk/>
            <pc:sldMk cId="1136940659" sldId="411"/>
            <ac:spMk id="40" creationId="{49D3CA7E-5FA8-45AC-B1C1-4ABC859BC9EA}"/>
          </ac:spMkLst>
        </pc:spChg>
        <pc:spChg chg="add mod">
          <ac:chgData name="ChenJialin" userId="0d2d9c6a-95d9-49c9-8f0f-48f042dc0890" providerId="ADAL" clId="{A4F06101-D886-4670-AEAB-161D52AF1138}" dt="2019-08-07T11:43:40.703" v="3667" actId="20577"/>
          <ac:spMkLst>
            <pc:docMk/>
            <pc:sldMk cId="1136940659" sldId="411"/>
            <ac:spMk id="41" creationId="{E19EF614-79DC-4480-B8CF-C0D4A6E8C6E3}"/>
          </ac:spMkLst>
        </pc:spChg>
        <pc:spChg chg="add mod">
          <ac:chgData name="ChenJialin" userId="0d2d9c6a-95d9-49c9-8f0f-48f042dc0890" providerId="ADAL" clId="{A4F06101-D886-4670-AEAB-161D52AF1138}" dt="2019-08-07T11:44:08.364" v="3675" actId="1076"/>
          <ac:spMkLst>
            <pc:docMk/>
            <pc:sldMk cId="1136940659" sldId="411"/>
            <ac:spMk id="42" creationId="{62A2AE5B-62D7-47DC-97EA-DABA1D7303A4}"/>
          </ac:spMkLst>
        </pc:spChg>
        <pc:spChg chg="add mod">
          <ac:chgData name="ChenJialin" userId="0d2d9c6a-95d9-49c9-8f0f-48f042dc0890" providerId="ADAL" clId="{A4F06101-D886-4670-AEAB-161D52AF1138}" dt="2019-08-07T11:44:21.266" v="3679"/>
          <ac:spMkLst>
            <pc:docMk/>
            <pc:sldMk cId="1136940659" sldId="411"/>
            <ac:spMk id="43" creationId="{A27E8539-E3A0-4877-BC3A-CFB3BB9B4E93}"/>
          </ac:spMkLst>
        </pc:spChg>
        <pc:spChg chg="add mod">
          <ac:chgData name="ChenJialin" userId="0d2d9c6a-95d9-49c9-8f0f-48f042dc0890" providerId="ADAL" clId="{A4F06101-D886-4670-AEAB-161D52AF1138}" dt="2019-08-07T11:44:30.330" v="3682" actId="20577"/>
          <ac:spMkLst>
            <pc:docMk/>
            <pc:sldMk cId="1136940659" sldId="411"/>
            <ac:spMk id="44" creationId="{A4DE8CEC-443A-433B-95BF-E2B1B8319571}"/>
          </ac:spMkLst>
        </pc:spChg>
        <pc:spChg chg="add mod">
          <ac:chgData name="ChenJialin" userId="0d2d9c6a-95d9-49c9-8f0f-48f042dc0890" providerId="ADAL" clId="{A4F06101-D886-4670-AEAB-161D52AF1138}" dt="2019-08-07T11:44:45.356" v="3685" actId="20577"/>
          <ac:spMkLst>
            <pc:docMk/>
            <pc:sldMk cId="1136940659" sldId="411"/>
            <ac:spMk id="45" creationId="{1C95B63A-F0A7-4D04-96D0-B13C54A1C8F5}"/>
          </ac:spMkLst>
        </pc:spChg>
        <pc:spChg chg="add mod">
          <ac:chgData name="ChenJialin" userId="0d2d9c6a-95d9-49c9-8f0f-48f042dc0890" providerId="ADAL" clId="{A4F06101-D886-4670-AEAB-161D52AF1138}" dt="2019-08-07T11:44:53.023" v="3688" actId="20577"/>
          <ac:spMkLst>
            <pc:docMk/>
            <pc:sldMk cId="1136940659" sldId="411"/>
            <ac:spMk id="46" creationId="{AB82C3BF-7C23-48DE-BF24-12C0B9C45008}"/>
          </ac:spMkLst>
        </pc:spChg>
        <pc:spChg chg="add mod">
          <ac:chgData name="ChenJialin" userId="0d2d9c6a-95d9-49c9-8f0f-48f042dc0890" providerId="ADAL" clId="{A4F06101-D886-4670-AEAB-161D52AF1138}" dt="2019-08-07T11:45:00.581" v="3691" actId="20577"/>
          <ac:spMkLst>
            <pc:docMk/>
            <pc:sldMk cId="1136940659" sldId="411"/>
            <ac:spMk id="47" creationId="{E0FC04BC-810E-4854-9226-C395972C789B}"/>
          </ac:spMkLst>
        </pc:spChg>
      </pc:sldChg>
      <pc:sldChg chg="addSp delSp modSp">
        <pc:chgData name="ChenJialin" userId="0d2d9c6a-95d9-49c9-8f0f-48f042dc0890" providerId="ADAL" clId="{A4F06101-D886-4670-AEAB-161D52AF1138}" dt="2019-08-07T11:28:56.274" v="3274" actId="20577"/>
        <pc:sldMkLst>
          <pc:docMk/>
          <pc:sldMk cId="89770764" sldId="412"/>
        </pc:sldMkLst>
        <pc:spChg chg="add mod">
          <ac:chgData name="ChenJialin" userId="0d2d9c6a-95d9-49c9-8f0f-48f042dc0890" providerId="ADAL" clId="{A4F06101-D886-4670-AEAB-161D52AF1138}" dt="2019-08-07T11:27:56.932" v="3251" actId="1076"/>
          <ac:spMkLst>
            <pc:docMk/>
            <pc:sldMk cId="89770764" sldId="412"/>
            <ac:spMk id="5" creationId="{BBCE1BDD-11FB-4A51-8088-DEB58511E73A}"/>
          </ac:spMkLst>
        </pc:spChg>
        <pc:spChg chg="add mod">
          <ac:chgData name="ChenJialin" userId="0d2d9c6a-95d9-49c9-8f0f-48f042dc0890" providerId="ADAL" clId="{A4F06101-D886-4670-AEAB-161D52AF1138}" dt="2019-08-07T11:27:31.951" v="3235" actId="20577"/>
          <ac:spMkLst>
            <pc:docMk/>
            <pc:sldMk cId="89770764" sldId="412"/>
            <ac:spMk id="12" creationId="{02050A7E-B350-4878-AAE5-4055AEB3361C}"/>
          </ac:spMkLst>
        </pc:spChg>
        <pc:spChg chg="add mod">
          <ac:chgData name="ChenJialin" userId="0d2d9c6a-95d9-49c9-8f0f-48f042dc0890" providerId="ADAL" clId="{A4F06101-D886-4670-AEAB-161D52AF1138}" dt="2019-08-07T11:28:14.030" v="3261" actId="20577"/>
          <ac:spMkLst>
            <pc:docMk/>
            <pc:sldMk cId="89770764" sldId="412"/>
            <ac:spMk id="13" creationId="{C700358D-7025-42F3-9EE3-A8243137D1CD}"/>
          </ac:spMkLst>
        </pc:spChg>
        <pc:spChg chg="add mod">
          <ac:chgData name="ChenJialin" userId="0d2d9c6a-95d9-49c9-8f0f-48f042dc0890" providerId="ADAL" clId="{A4F06101-D886-4670-AEAB-161D52AF1138}" dt="2019-08-07T11:28:23.088" v="3264" actId="20577"/>
          <ac:spMkLst>
            <pc:docMk/>
            <pc:sldMk cId="89770764" sldId="412"/>
            <ac:spMk id="15" creationId="{A6F80213-8314-41E1-B6F6-ED4A73CAABE2}"/>
          </ac:spMkLst>
        </pc:spChg>
        <pc:spChg chg="add mod">
          <ac:chgData name="ChenJialin" userId="0d2d9c6a-95d9-49c9-8f0f-48f042dc0890" providerId="ADAL" clId="{A4F06101-D886-4670-AEAB-161D52AF1138}" dt="2019-08-07T11:28:34.438" v="3267" actId="20577"/>
          <ac:spMkLst>
            <pc:docMk/>
            <pc:sldMk cId="89770764" sldId="412"/>
            <ac:spMk id="16" creationId="{6B960351-0D69-476E-8F02-EDA512E847A2}"/>
          </ac:spMkLst>
        </pc:spChg>
        <pc:spChg chg="add mod">
          <ac:chgData name="ChenJialin" userId="0d2d9c6a-95d9-49c9-8f0f-48f042dc0890" providerId="ADAL" clId="{A4F06101-D886-4670-AEAB-161D52AF1138}" dt="2019-08-07T11:28:45.341" v="3271" actId="20577"/>
          <ac:spMkLst>
            <pc:docMk/>
            <pc:sldMk cId="89770764" sldId="412"/>
            <ac:spMk id="17" creationId="{88E91082-F9D1-4528-8051-C6E7A75BF367}"/>
          </ac:spMkLst>
        </pc:spChg>
        <pc:spChg chg="add mod">
          <ac:chgData name="ChenJialin" userId="0d2d9c6a-95d9-49c9-8f0f-48f042dc0890" providerId="ADAL" clId="{A4F06101-D886-4670-AEAB-161D52AF1138}" dt="2019-08-07T11:28:56.274" v="3274" actId="20577"/>
          <ac:spMkLst>
            <pc:docMk/>
            <pc:sldMk cId="89770764" sldId="412"/>
            <ac:spMk id="18" creationId="{3184715D-D091-4E0F-B0D4-7D4E72FC3F39}"/>
          </ac:spMkLst>
        </pc:spChg>
        <pc:spChg chg="del">
          <ac:chgData name="ChenJialin" userId="0d2d9c6a-95d9-49c9-8f0f-48f042dc0890" providerId="ADAL" clId="{A4F06101-D886-4670-AEAB-161D52AF1138}" dt="2019-07-27T06:08:54.890" v="598" actId="478"/>
          <ac:spMkLst>
            <pc:docMk/>
            <pc:sldMk cId="89770764" sldId="412"/>
            <ac:spMk id="18" creationId="{9E152DD3-DFBA-4001-8595-432DBABCE58F}"/>
          </ac:spMkLst>
        </pc:spChg>
      </pc:sldChg>
      <pc:sldChg chg="addSp modSp">
        <pc:chgData name="ChenJialin" userId="0d2d9c6a-95d9-49c9-8f0f-48f042dc0890" providerId="ADAL" clId="{A4F06101-D886-4670-AEAB-161D52AF1138}" dt="2019-08-07T11:39:05.788" v="3585" actId="1036"/>
        <pc:sldMkLst>
          <pc:docMk/>
          <pc:sldMk cId="2070472576" sldId="416"/>
        </pc:sldMkLst>
        <pc:spChg chg="mod">
          <ac:chgData name="ChenJialin" userId="0d2d9c6a-95d9-49c9-8f0f-48f042dc0890" providerId="ADAL" clId="{A4F06101-D886-4670-AEAB-161D52AF1138}" dt="2019-08-07T11:37:54.653" v="3414" actId="14100"/>
          <ac:spMkLst>
            <pc:docMk/>
            <pc:sldMk cId="2070472576" sldId="416"/>
            <ac:spMk id="12" creationId="{A20A542B-B4AC-41FF-A042-9CB1A017114A}"/>
          </ac:spMkLst>
        </pc:spChg>
        <pc:spChg chg="add mod">
          <ac:chgData name="ChenJialin" userId="0d2d9c6a-95d9-49c9-8f0f-48f042dc0890" providerId="ADAL" clId="{A4F06101-D886-4670-AEAB-161D52AF1138}" dt="2019-08-07T11:38:13.927" v="3446" actId="1038"/>
          <ac:spMkLst>
            <pc:docMk/>
            <pc:sldMk cId="2070472576" sldId="416"/>
            <ac:spMk id="17" creationId="{EA39298F-AAF6-49E3-B246-88E173FF2BC3}"/>
          </ac:spMkLst>
        </pc:spChg>
        <pc:spChg chg="add mod">
          <ac:chgData name="ChenJialin" userId="0d2d9c6a-95d9-49c9-8f0f-48f042dc0890" providerId="ADAL" clId="{A4F06101-D886-4670-AEAB-161D52AF1138}" dt="2019-08-07T11:38:27.520" v="3467" actId="1036"/>
          <ac:spMkLst>
            <pc:docMk/>
            <pc:sldMk cId="2070472576" sldId="416"/>
            <ac:spMk id="18" creationId="{55FC5F3E-73BB-4F0E-A289-92C954122DAB}"/>
          </ac:spMkLst>
        </pc:spChg>
        <pc:spChg chg="add mod">
          <ac:chgData name="ChenJialin" userId="0d2d9c6a-95d9-49c9-8f0f-48f042dc0890" providerId="ADAL" clId="{A4F06101-D886-4670-AEAB-161D52AF1138}" dt="2019-08-07T11:38:40.809" v="3503" actId="1036"/>
          <ac:spMkLst>
            <pc:docMk/>
            <pc:sldMk cId="2070472576" sldId="416"/>
            <ac:spMk id="19" creationId="{BDB66D14-E603-42B9-A2E9-0277309E0AD5}"/>
          </ac:spMkLst>
        </pc:spChg>
        <pc:spChg chg="add mod">
          <ac:chgData name="ChenJialin" userId="0d2d9c6a-95d9-49c9-8f0f-48f042dc0890" providerId="ADAL" clId="{A4F06101-D886-4670-AEAB-161D52AF1138}" dt="2019-08-07T11:38:48.387" v="3527" actId="1036"/>
          <ac:spMkLst>
            <pc:docMk/>
            <pc:sldMk cId="2070472576" sldId="416"/>
            <ac:spMk id="20" creationId="{754B6E2D-B1C1-4B80-AC3E-B2E7863A9F9E}"/>
          </ac:spMkLst>
        </pc:spChg>
        <pc:spChg chg="add mod">
          <ac:chgData name="ChenJialin" userId="0d2d9c6a-95d9-49c9-8f0f-48f042dc0890" providerId="ADAL" clId="{A4F06101-D886-4670-AEAB-161D52AF1138}" dt="2019-08-07T11:38:55.788" v="3550" actId="1036"/>
          <ac:spMkLst>
            <pc:docMk/>
            <pc:sldMk cId="2070472576" sldId="416"/>
            <ac:spMk id="21" creationId="{043C4ED3-E861-499E-9B10-714FD5B6AD26}"/>
          </ac:spMkLst>
        </pc:spChg>
        <pc:spChg chg="add mod">
          <ac:chgData name="ChenJialin" userId="0d2d9c6a-95d9-49c9-8f0f-48f042dc0890" providerId="ADAL" clId="{A4F06101-D886-4670-AEAB-161D52AF1138}" dt="2019-08-07T11:39:05.788" v="3585" actId="1036"/>
          <ac:spMkLst>
            <pc:docMk/>
            <pc:sldMk cId="2070472576" sldId="416"/>
            <ac:spMk id="22" creationId="{CF517CCA-E543-404D-A7D5-707994153B96}"/>
          </ac:spMkLst>
        </pc:spChg>
      </pc:sldChg>
      <pc:sldChg chg="addSp delSp modSp">
        <pc:chgData name="ChenJialin" userId="0d2d9c6a-95d9-49c9-8f0f-48f042dc0890" providerId="ADAL" clId="{A4F06101-D886-4670-AEAB-161D52AF1138}" dt="2019-08-07T09:28:36.835" v="3186" actId="167"/>
        <pc:sldMkLst>
          <pc:docMk/>
          <pc:sldMk cId="2629550218" sldId="417"/>
        </pc:sldMkLst>
        <pc:spChg chg="del">
          <ac:chgData name="ChenJialin" userId="0d2d9c6a-95d9-49c9-8f0f-48f042dc0890" providerId="ADAL" clId="{A4F06101-D886-4670-AEAB-161D52AF1138}" dt="2019-07-27T06:10:10.875" v="608" actId="478"/>
          <ac:spMkLst>
            <pc:docMk/>
            <pc:sldMk cId="2629550218" sldId="417"/>
            <ac:spMk id="12" creationId="{A20A542B-B4AC-41FF-A042-9CB1A017114A}"/>
          </ac:spMkLst>
        </pc:spChg>
        <pc:spChg chg="add mod ord">
          <ac:chgData name="ChenJialin" userId="0d2d9c6a-95d9-49c9-8f0f-48f042dc0890" providerId="ADAL" clId="{A4F06101-D886-4670-AEAB-161D52AF1138}" dt="2019-07-27T06:10:52.681" v="613" actId="167"/>
          <ac:spMkLst>
            <pc:docMk/>
            <pc:sldMk cId="2629550218" sldId="417"/>
            <ac:spMk id="15" creationId="{8392BC91-EB7C-4F95-BCAD-F9C14F30ECB6}"/>
          </ac:spMkLst>
        </pc:spChg>
        <pc:spChg chg="add del">
          <ac:chgData name="ChenJialin" userId="0d2d9c6a-95d9-49c9-8f0f-48f042dc0890" providerId="ADAL" clId="{A4F06101-D886-4670-AEAB-161D52AF1138}" dt="2019-08-07T09:26:54.011" v="3084" actId="478"/>
          <ac:spMkLst>
            <pc:docMk/>
            <pc:sldMk cId="2629550218" sldId="417"/>
            <ac:spMk id="15" creationId="{86D889A6-B06D-47AD-B29E-237C0C4F6D0C}"/>
          </ac:spMkLst>
        </pc:spChg>
        <pc:spChg chg="del">
          <ac:chgData name="ChenJialin" userId="0d2d9c6a-95d9-49c9-8f0f-48f042dc0890" providerId="ADAL" clId="{A4F06101-D886-4670-AEAB-161D52AF1138}" dt="2019-08-06T05:39:13.627" v="1343" actId="478"/>
          <ac:spMkLst>
            <pc:docMk/>
            <pc:sldMk cId="2629550218" sldId="417"/>
            <ac:spMk id="16" creationId="{1D9F9FB6-AB77-4DA0-BE5B-F4668A177CF4}"/>
          </ac:spMkLst>
        </pc:spChg>
        <pc:spChg chg="add ord">
          <ac:chgData name="ChenJialin" userId="0d2d9c6a-95d9-49c9-8f0f-48f042dc0890" providerId="ADAL" clId="{A4F06101-D886-4670-AEAB-161D52AF1138}" dt="2019-08-07T09:27:11.689" v="3086" actId="167"/>
          <ac:spMkLst>
            <pc:docMk/>
            <pc:sldMk cId="2629550218" sldId="417"/>
            <ac:spMk id="16" creationId="{56D75D65-1C5B-4CD9-8A44-21902CEC4F61}"/>
          </ac:spMkLst>
        </pc:spChg>
        <pc:spChg chg="add">
          <ac:chgData name="ChenJialin" userId="0d2d9c6a-95d9-49c9-8f0f-48f042dc0890" providerId="ADAL" clId="{A4F06101-D886-4670-AEAB-161D52AF1138}" dt="2019-08-07T09:26:54.861" v="3085"/>
          <ac:spMkLst>
            <pc:docMk/>
            <pc:sldMk cId="2629550218" sldId="417"/>
            <ac:spMk id="19" creationId="{E2261E41-FA3B-4F26-B44A-54D7142F5E8A}"/>
          </ac:spMkLst>
        </pc:spChg>
        <pc:spChg chg="add">
          <ac:chgData name="ChenJialin" userId="0d2d9c6a-95d9-49c9-8f0f-48f042dc0890" providerId="ADAL" clId="{A4F06101-D886-4670-AEAB-161D52AF1138}" dt="2019-08-07T09:26:54.861" v="3085"/>
          <ac:spMkLst>
            <pc:docMk/>
            <pc:sldMk cId="2629550218" sldId="417"/>
            <ac:spMk id="20" creationId="{0A67C6F6-0B45-4B0D-A524-E0394D99BAE3}"/>
          </ac:spMkLst>
        </pc:spChg>
        <pc:spChg chg="add">
          <ac:chgData name="ChenJialin" userId="0d2d9c6a-95d9-49c9-8f0f-48f042dc0890" providerId="ADAL" clId="{A4F06101-D886-4670-AEAB-161D52AF1138}" dt="2019-08-07T09:26:54.861" v="3085"/>
          <ac:spMkLst>
            <pc:docMk/>
            <pc:sldMk cId="2629550218" sldId="417"/>
            <ac:spMk id="21" creationId="{D1FF2011-98F3-4427-99FB-FDA615B51123}"/>
          </ac:spMkLst>
        </pc:spChg>
        <pc:spChg chg="add">
          <ac:chgData name="ChenJialin" userId="0d2d9c6a-95d9-49c9-8f0f-48f042dc0890" providerId="ADAL" clId="{A4F06101-D886-4670-AEAB-161D52AF1138}" dt="2019-08-07T09:26:54.861" v="3085"/>
          <ac:spMkLst>
            <pc:docMk/>
            <pc:sldMk cId="2629550218" sldId="417"/>
            <ac:spMk id="22" creationId="{9AD9567D-B538-4C2D-AA6D-4157941B1A35}"/>
          </ac:spMkLst>
        </pc:spChg>
        <pc:spChg chg="add">
          <ac:chgData name="ChenJialin" userId="0d2d9c6a-95d9-49c9-8f0f-48f042dc0890" providerId="ADAL" clId="{A4F06101-D886-4670-AEAB-161D52AF1138}" dt="2019-08-07T09:26:54.861" v="3085"/>
          <ac:spMkLst>
            <pc:docMk/>
            <pc:sldMk cId="2629550218" sldId="417"/>
            <ac:spMk id="23" creationId="{4A93E965-0269-4281-9656-1705797950BF}"/>
          </ac:spMkLst>
        </pc:spChg>
        <pc:spChg chg="add">
          <ac:chgData name="ChenJialin" userId="0d2d9c6a-95d9-49c9-8f0f-48f042dc0890" providerId="ADAL" clId="{A4F06101-D886-4670-AEAB-161D52AF1138}" dt="2019-08-07T09:26:54.861" v="3085"/>
          <ac:spMkLst>
            <pc:docMk/>
            <pc:sldMk cId="2629550218" sldId="417"/>
            <ac:spMk id="24" creationId="{252A99CF-5AAE-4D26-A5D8-89E6D9DF8F3B}"/>
          </ac:spMkLst>
        </pc:spChg>
        <pc:picChg chg="ord">
          <ac:chgData name="ChenJialin" userId="0d2d9c6a-95d9-49c9-8f0f-48f042dc0890" providerId="ADAL" clId="{A4F06101-D886-4670-AEAB-161D52AF1138}" dt="2019-08-07T09:28:36.835" v="3186" actId="167"/>
          <ac:picMkLst>
            <pc:docMk/>
            <pc:sldMk cId="2629550218" sldId="417"/>
            <ac:picMk id="7" creationId="{6A401ECA-39BB-4199-8E97-8105BB15F0B1}"/>
          </ac:picMkLst>
        </pc:picChg>
        <pc:cxnChg chg="mod">
          <ac:chgData name="ChenJialin" userId="0d2d9c6a-95d9-49c9-8f0f-48f042dc0890" providerId="ADAL" clId="{A4F06101-D886-4670-AEAB-161D52AF1138}" dt="2019-08-07T09:28:12.437" v="3136" actId="1038"/>
          <ac:cxnSpMkLst>
            <pc:docMk/>
            <pc:sldMk cId="2629550218" sldId="417"/>
            <ac:cxnSpMk id="9" creationId="{40416F69-AAEB-4C5A-B1B6-BA3A0E7FF6E2}"/>
          </ac:cxnSpMkLst>
        </pc:cxnChg>
        <pc:cxnChg chg="mod">
          <ac:chgData name="ChenJialin" userId="0d2d9c6a-95d9-49c9-8f0f-48f042dc0890" providerId="ADAL" clId="{A4F06101-D886-4670-AEAB-161D52AF1138}" dt="2019-08-07T09:28:24.817" v="3185" actId="1038"/>
          <ac:cxnSpMkLst>
            <pc:docMk/>
            <pc:sldMk cId="2629550218" sldId="417"/>
            <ac:cxnSpMk id="17" creationId="{04CE53D9-77E3-4130-BB70-1E1AB24FD932}"/>
          </ac:cxnSpMkLst>
        </pc:cxnChg>
      </pc:sldChg>
      <pc:sldChg chg="modNotesTx">
        <pc:chgData name="ChenJialin" userId="0d2d9c6a-95d9-49c9-8f0f-48f042dc0890" providerId="ADAL" clId="{A4F06101-D886-4670-AEAB-161D52AF1138}" dt="2019-07-27T14:53:30.286" v="954" actId="20577"/>
        <pc:sldMkLst>
          <pc:docMk/>
          <pc:sldMk cId="1676028126" sldId="418"/>
        </pc:sldMkLst>
      </pc:sldChg>
      <pc:sldChg chg="addSp modSp">
        <pc:chgData name="ChenJialin" userId="0d2d9c6a-95d9-49c9-8f0f-48f042dc0890" providerId="ADAL" clId="{A4F06101-D886-4670-AEAB-161D52AF1138}" dt="2019-08-07T11:34:07.517" v="3379" actId="1036"/>
        <pc:sldMkLst>
          <pc:docMk/>
          <pc:sldMk cId="766183518" sldId="419"/>
        </pc:sldMkLst>
        <pc:spChg chg="add mod">
          <ac:chgData name="ChenJialin" userId="0d2d9c6a-95d9-49c9-8f0f-48f042dc0890" providerId="ADAL" clId="{A4F06101-D886-4670-AEAB-161D52AF1138}" dt="2019-08-07T11:34:07.517" v="3379" actId="1036"/>
          <ac:spMkLst>
            <pc:docMk/>
            <pc:sldMk cId="766183518" sldId="419"/>
            <ac:spMk id="22" creationId="{1A61DF9C-29CD-4A3C-8EB6-0671A5A7DBFC}"/>
          </ac:spMkLst>
        </pc:spChg>
        <pc:spChg chg="mod">
          <ac:chgData name="ChenJialin" userId="0d2d9c6a-95d9-49c9-8f0f-48f042dc0890" providerId="ADAL" clId="{A4F06101-D886-4670-AEAB-161D52AF1138}" dt="2019-08-07T11:33:52.585" v="3369" actId="14100"/>
          <ac:spMkLst>
            <pc:docMk/>
            <pc:sldMk cId="766183518" sldId="419"/>
            <ac:spMk id="30" creationId="{CF82D984-9691-43DA-A726-0141A02FE742}"/>
          </ac:spMkLst>
        </pc:spChg>
      </pc:sldChg>
      <pc:sldChg chg="modSp">
        <pc:chgData name="ChenJialin" userId="0d2d9c6a-95d9-49c9-8f0f-48f042dc0890" providerId="ADAL" clId="{A4F06101-D886-4670-AEAB-161D52AF1138}" dt="2019-08-06T05:57:04" v="1625" actId="114"/>
        <pc:sldMkLst>
          <pc:docMk/>
          <pc:sldMk cId="2734114822" sldId="420"/>
        </pc:sldMkLst>
        <pc:spChg chg="mod">
          <ac:chgData name="ChenJialin" userId="0d2d9c6a-95d9-49c9-8f0f-48f042dc0890" providerId="ADAL" clId="{A4F06101-D886-4670-AEAB-161D52AF1138}" dt="2019-08-06T05:57:04" v="1625" actId="114"/>
          <ac:spMkLst>
            <pc:docMk/>
            <pc:sldMk cId="2734114822" sldId="420"/>
            <ac:spMk id="7" creationId="{A2C82B91-18D1-4B2D-B94E-EDD10EF28FA4}"/>
          </ac:spMkLst>
        </pc:spChg>
      </pc:sldChg>
      <pc:sldChg chg="addSp delSp modSp">
        <pc:chgData name="ChenJialin" userId="0d2d9c6a-95d9-49c9-8f0f-48f042dc0890" providerId="ADAL" clId="{A4F06101-D886-4670-AEAB-161D52AF1138}" dt="2019-08-07T11:36:15.785" v="3403" actId="20577"/>
        <pc:sldMkLst>
          <pc:docMk/>
          <pc:sldMk cId="3526492112" sldId="421"/>
        </pc:sldMkLst>
        <pc:spChg chg="add del mod">
          <ac:chgData name="ChenJialin" userId="0d2d9c6a-95d9-49c9-8f0f-48f042dc0890" providerId="ADAL" clId="{A4F06101-D886-4670-AEAB-161D52AF1138}" dt="2019-08-07T08:47:56.855" v="2268" actId="478"/>
          <ac:spMkLst>
            <pc:docMk/>
            <pc:sldMk cId="3526492112" sldId="421"/>
            <ac:spMk id="5" creationId="{85C45712-111A-42D5-A62F-0444B851D920}"/>
          </ac:spMkLst>
        </pc:spChg>
        <pc:spChg chg="add mod">
          <ac:chgData name="ChenJialin" userId="0d2d9c6a-95d9-49c9-8f0f-48f042dc0890" providerId="ADAL" clId="{A4F06101-D886-4670-AEAB-161D52AF1138}" dt="2019-08-07T11:34:48.203" v="3387" actId="1076"/>
          <ac:spMkLst>
            <pc:docMk/>
            <pc:sldMk cId="3526492112" sldId="421"/>
            <ac:spMk id="20" creationId="{57BAC567-E009-4D53-8FA5-5AE3FADF7528}"/>
          </ac:spMkLst>
        </pc:spChg>
        <pc:spChg chg="add mod">
          <ac:chgData name="ChenJialin" userId="0d2d9c6a-95d9-49c9-8f0f-48f042dc0890" providerId="ADAL" clId="{A4F06101-D886-4670-AEAB-161D52AF1138}" dt="2019-08-07T08:57:21.788" v="2413" actId="1076"/>
          <ac:spMkLst>
            <pc:docMk/>
            <pc:sldMk cId="3526492112" sldId="421"/>
            <ac:spMk id="21" creationId="{02FE6F2D-308A-4986-98F4-E3E73484E17C}"/>
          </ac:spMkLst>
        </pc:spChg>
        <pc:spChg chg="add mod">
          <ac:chgData name="ChenJialin" userId="0d2d9c6a-95d9-49c9-8f0f-48f042dc0890" providerId="ADAL" clId="{A4F06101-D886-4670-AEAB-161D52AF1138}" dt="2019-08-07T08:57:21.788" v="2413" actId="1076"/>
          <ac:spMkLst>
            <pc:docMk/>
            <pc:sldMk cId="3526492112" sldId="421"/>
            <ac:spMk id="22" creationId="{4958C218-7EF0-4270-A609-C43993210E93}"/>
          </ac:spMkLst>
        </pc:spChg>
        <pc:spChg chg="add mod">
          <ac:chgData name="ChenJialin" userId="0d2d9c6a-95d9-49c9-8f0f-48f042dc0890" providerId="ADAL" clId="{A4F06101-D886-4670-AEAB-161D52AF1138}" dt="2019-08-07T08:57:21.788" v="2413" actId="1076"/>
          <ac:spMkLst>
            <pc:docMk/>
            <pc:sldMk cId="3526492112" sldId="421"/>
            <ac:spMk id="23" creationId="{2D5A9E91-2603-4506-A6C7-519ED416AFEB}"/>
          </ac:spMkLst>
        </pc:spChg>
        <pc:spChg chg="add mod">
          <ac:chgData name="ChenJialin" userId="0d2d9c6a-95d9-49c9-8f0f-48f042dc0890" providerId="ADAL" clId="{A4F06101-D886-4670-AEAB-161D52AF1138}" dt="2019-08-07T08:57:21.788" v="2413" actId="1076"/>
          <ac:spMkLst>
            <pc:docMk/>
            <pc:sldMk cId="3526492112" sldId="421"/>
            <ac:spMk id="24" creationId="{8CACC186-AE66-4849-894D-CA95EA05F2A2}"/>
          </ac:spMkLst>
        </pc:spChg>
        <pc:spChg chg="add mod">
          <ac:chgData name="ChenJialin" userId="0d2d9c6a-95d9-49c9-8f0f-48f042dc0890" providerId="ADAL" clId="{A4F06101-D886-4670-AEAB-161D52AF1138}" dt="2019-08-07T11:35:37.498" v="3397" actId="20577"/>
          <ac:spMkLst>
            <pc:docMk/>
            <pc:sldMk cId="3526492112" sldId="421"/>
            <ac:spMk id="25" creationId="{9C8CAC93-32A7-4AB8-82B0-1AD5D0B2B218}"/>
          </ac:spMkLst>
        </pc:spChg>
        <pc:spChg chg="add mod">
          <ac:chgData name="ChenJialin" userId="0d2d9c6a-95d9-49c9-8f0f-48f042dc0890" providerId="ADAL" clId="{A4F06101-D886-4670-AEAB-161D52AF1138}" dt="2019-08-07T11:36:09.103" v="3400" actId="14100"/>
          <ac:spMkLst>
            <pc:docMk/>
            <pc:sldMk cId="3526492112" sldId="421"/>
            <ac:spMk id="26" creationId="{20572A92-BE9E-4FE5-AB4D-D635E49A0CD4}"/>
          </ac:spMkLst>
        </pc:spChg>
        <pc:spChg chg="add mod">
          <ac:chgData name="ChenJialin" userId="0d2d9c6a-95d9-49c9-8f0f-48f042dc0890" providerId="ADAL" clId="{A4F06101-D886-4670-AEAB-161D52AF1138}" dt="2019-08-07T11:34:54.860" v="3390" actId="20577"/>
          <ac:spMkLst>
            <pc:docMk/>
            <pc:sldMk cId="3526492112" sldId="421"/>
            <ac:spMk id="27" creationId="{5A492AE3-23AC-46C5-9158-7DBA7B36DB13}"/>
          </ac:spMkLst>
        </pc:spChg>
        <pc:spChg chg="add mod">
          <ac:chgData name="ChenJialin" userId="0d2d9c6a-95d9-49c9-8f0f-48f042dc0890" providerId="ADAL" clId="{A4F06101-D886-4670-AEAB-161D52AF1138}" dt="2019-08-07T11:35:11.135" v="3393" actId="20577"/>
          <ac:spMkLst>
            <pc:docMk/>
            <pc:sldMk cId="3526492112" sldId="421"/>
            <ac:spMk id="28" creationId="{F9954997-0502-4618-B614-CBFFC4A29928}"/>
          </ac:spMkLst>
        </pc:spChg>
        <pc:spChg chg="add mod">
          <ac:chgData name="ChenJialin" userId="0d2d9c6a-95d9-49c9-8f0f-48f042dc0890" providerId="ADAL" clId="{A4F06101-D886-4670-AEAB-161D52AF1138}" dt="2019-08-07T11:35:22.636" v="3396" actId="20577"/>
          <ac:spMkLst>
            <pc:docMk/>
            <pc:sldMk cId="3526492112" sldId="421"/>
            <ac:spMk id="29" creationId="{41250D09-0441-4C69-8946-78DCD8CB78B6}"/>
          </ac:spMkLst>
        </pc:spChg>
        <pc:spChg chg="add mod">
          <ac:chgData name="ChenJialin" userId="0d2d9c6a-95d9-49c9-8f0f-48f042dc0890" providerId="ADAL" clId="{A4F06101-D886-4670-AEAB-161D52AF1138}" dt="2019-08-07T11:36:15.785" v="3403" actId="20577"/>
          <ac:spMkLst>
            <pc:docMk/>
            <pc:sldMk cId="3526492112" sldId="421"/>
            <ac:spMk id="30" creationId="{C8E416D2-CF78-4DCF-A62C-1B9DC27C9F6D}"/>
          </ac:spMkLst>
        </pc:spChg>
        <pc:picChg chg="del mod">
          <ac:chgData name="ChenJialin" userId="0d2d9c6a-95d9-49c9-8f0f-48f042dc0890" providerId="ADAL" clId="{A4F06101-D886-4670-AEAB-161D52AF1138}" dt="2019-08-07T08:27:48.387" v="1947" actId="478"/>
          <ac:picMkLst>
            <pc:docMk/>
            <pc:sldMk cId="3526492112" sldId="421"/>
            <ac:picMk id="8" creationId="{B9E53FCF-39A3-4D00-8B0D-973AC2808B52}"/>
          </ac:picMkLst>
        </pc:picChg>
        <pc:picChg chg="add mod modCrop">
          <ac:chgData name="ChenJialin" userId="0d2d9c6a-95d9-49c9-8f0f-48f042dc0890" providerId="ADAL" clId="{A4F06101-D886-4670-AEAB-161D52AF1138}" dt="2019-08-07T08:57:21.788" v="2413" actId="1076"/>
          <ac:picMkLst>
            <pc:docMk/>
            <pc:sldMk cId="3526492112" sldId="421"/>
            <ac:picMk id="9" creationId="{21413E94-AE25-41DD-8C06-566152B2931D}"/>
          </ac:picMkLst>
        </pc:picChg>
        <pc:cxnChg chg="add del mod">
          <ac:chgData name="ChenJialin" userId="0d2d9c6a-95d9-49c9-8f0f-48f042dc0890" providerId="ADAL" clId="{A4F06101-D886-4670-AEAB-161D52AF1138}" dt="2019-08-07T08:28:49.141" v="1956" actId="11529"/>
          <ac:cxnSpMkLst>
            <pc:docMk/>
            <pc:sldMk cId="3526492112" sldId="421"/>
            <ac:cxnSpMk id="11" creationId="{9BDCE07E-F3A2-4341-9940-1803F32B108C}"/>
          </ac:cxnSpMkLst>
        </pc:cxnChg>
        <pc:cxnChg chg="add mod">
          <ac:chgData name="ChenJialin" userId="0d2d9c6a-95d9-49c9-8f0f-48f042dc0890" providerId="ADAL" clId="{A4F06101-D886-4670-AEAB-161D52AF1138}" dt="2019-08-07T08:57:21.788" v="2413" actId="1076"/>
          <ac:cxnSpMkLst>
            <pc:docMk/>
            <pc:sldMk cId="3526492112" sldId="421"/>
            <ac:cxnSpMk id="13" creationId="{AA853DAC-4F79-4C31-AD1E-53BA0E195B3E}"/>
          </ac:cxnSpMkLst>
        </pc:cxnChg>
        <pc:cxnChg chg="add del">
          <ac:chgData name="ChenJialin" userId="0d2d9c6a-95d9-49c9-8f0f-48f042dc0890" providerId="ADAL" clId="{A4F06101-D886-4670-AEAB-161D52AF1138}" dt="2019-08-07T08:29:09.062" v="1959"/>
          <ac:cxnSpMkLst>
            <pc:docMk/>
            <pc:sldMk cId="3526492112" sldId="421"/>
            <ac:cxnSpMk id="14" creationId="{74EB0168-7DCC-43F2-9EC9-EFD27DB53EFC}"/>
          </ac:cxnSpMkLst>
        </pc:cxnChg>
        <pc:cxnChg chg="add mod">
          <ac:chgData name="ChenJialin" userId="0d2d9c6a-95d9-49c9-8f0f-48f042dc0890" providerId="ADAL" clId="{A4F06101-D886-4670-AEAB-161D52AF1138}" dt="2019-08-07T08:57:21.788" v="2413" actId="1076"/>
          <ac:cxnSpMkLst>
            <pc:docMk/>
            <pc:sldMk cId="3526492112" sldId="421"/>
            <ac:cxnSpMk id="15" creationId="{F4EDEECB-A706-4A42-A79C-2B29C8F6FB75}"/>
          </ac:cxnSpMkLst>
        </pc:cxnChg>
        <pc:cxnChg chg="add mod">
          <ac:chgData name="ChenJialin" userId="0d2d9c6a-95d9-49c9-8f0f-48f042dc0890" providerId="ADAL" clId="{A4F06101-D886-4670-AEAB-161D52AF1138}" dt="2019-08-07T08:57:21.788" v="2413" actId="1076"/>
          <ac:cxnSpMkLst>
            <pc:docMk/>
            <pc:sldMk cId="3526492112" sldId="421"/>
            <ac:cxnSpMk id="16" creationId="{4B73BE6E-4F72-47C7-B0D4-99852FEEE2FE}"/>
          </ac:cxnSpMkLst>
        </pc:cxnChg>
        <pc:cxnChg chg="add mod">
          <ac:chgData name="ChenJialin" userId="0d2d9c6a-95d9-49c9-8f0f-48f042dc0890" providerId="ADAL" clId="{A4F06101-D886-4670-AEAB-161D52AF1138}" dt="2019-08-07T08:57:21.788" v="2413" actId="1076"/>
          <ac:cxnSpMkLst>
            <pc:docMk/>
            <pc:sldMk cId="3526492112" sldId="421"/>
            <ac:cxnSpMk id="18" creationId="{0E931C53-93BA-4DF8-B063-BA7E99F61504}"/>
          </ac:cxnSpMkLst>
        </pc:cxnChg>
        <pc:cxnChg chg="add mod">
          <ac:chgData name="ChenJialin" userId="0d2d9c6a-95d9-49c9-8f0f-48f042dc0890" providerId="ADAL" clId="{A4F06101-D886-4670-AEAB-161D52AF1138}" dt="2019-08-07T08:57:21.788" v="2413" actId="1076"/>
          <ac:cxnSpMkLst>
            <pc:docMk/>
            <pc:sldMk cId="3526492112" sldId="421"/>
            <ac:cxnSpMk id="19" creationId="{2F6D608B-2F92-40E2-969C-1120F6977ACA}"/>
          </ac:cxnSpMkLst>
        </pc:cxnChg>
      </pc:sldChg>
      <pc:sldChg chg="addSp delSp modSp add">
        <pc:chgData name="ChenJialin" userId="0d2d9c6a-95d9-49c9-8f0f-48f042dc0890" providerId="ADAL" clId="{A4F06101-D886-4670-AEAB-161D52AF1138}" dt="2019-08-07T11:37:06.701" v="3409" actId="1076"/>
        <pc:sldMkLst>
          <pc:docMk/>
          <pc:sldMk cId="1476583191" sldId="422"/>
        </pc:sldMkLst>
        <pc:spChg chg="del">
          <ac:chgData name="ChenJialin" userId="0d2d9c6a-95d9-49c9-8f0f-48f042dc0890" providerId="ADAL" clId="{A4F06101-D886-4670-AEAB-161D52AF1138}" dt="2019-08-07T09:09:53.202" v="2907" actId="478"/>
          <ac:spMkLst>
            <pc:docMk/>
            <pc:sldMk cId="1476583191" sldId="422"/>
            <ac:spMk id="5" creationId="{85C45712-111A-42D5-A62F-0444B851D920}"/>
          </ac:spMkLst>
        </pc:spChg>
        <pc:spChg chg="add mod">
          <ac:chgData name="ChenJialin" userId="0d2d9c6a-95d9-49c9-8f0f-48f042dc0890" providerId="ADAL" clId="{A4F06101-D886-4670-AEAB-161D52AF1138}" dt="2019-08-07T11:36:51.687" v="3407" actId="20577"/>
          <ac:spMkLst>
            <pc:docMk/>
            <pc:sldMk cId="1476583191" sldId="422"/>
            <ac:spMk id="7" creationId="{2649F033-21B4-474C-9261-C1D1E49AFAC0}"/>
          </ac:spMkLst>
        </pc:spChg>
        <pc:spChg chg="add mod">
          <ac:chgData name="ChenJialin" userId="0d2d9c6a-95d9-49c9-8f0f-48f042dc0890" providerId="ADAL" clId="{A4F06101-D886-4670-AEAB-161D52AF1138}" dt="2019-08-07T11:37:06.701" v="3409" actId="1076"/>
          <ac:spMkLst>
            <pc:docMk/>
            <pc:sldMk cId="1476583191" sldId="422"/>
            <ac:spMk id="9" creationId="{3F2098BD-5B93-4972-9797-D39CA5AAA05D}"/>
          </ac:spMkLst>
        </pc:spChg>
        <pc:picChg chg="del">
          <ac:chgData name="ChenJialin" userId="0d2d9c6a-95d9-49c9-8f0f-48f042dc0890" providerId="ADAL" clId="{A4F06101-D886-4670-AEAB-161D52AF1138}" dt="2019-08-07T08:27:45.447" v="1946" actId="478"/>
          <ac:picMkLst>
            <pc:docMk/>
            <pc:sldMk cId="1476583191" sldId="422"/>
            <ac:picMk id="9" creationId="{21413E94-AE25-41DD-8C06-566152B2931D}"/>
          </ac:picMkLst>
        </pc:picChg>
      </pc:sldChg>
      <pc:sldChg chg="addSp delSp modSp add delAnim">
        <pc:chgData name="ChenJialin" userId="0d2d9c6a-95d9-49c9-8f0f-48f042dc0890" providerId="ADAL" clId="{A4F06101-D886-4670-AEAB-161D52AF1138}" dt="2019-08-13T08:47:29.131" v="3971" actId="1076"/>
        <pc:sldMkLst>
          <pc:docMk/>
          <pc:sldMk cId="1267713212" sldId="423"/>
        </pc:sldMkLst>
        <pc:spChg chg="del">
          <ac:chgData name="ChenJialin" userId="0d2d9c6a-95d9-49c9-8f0f-48f042dc0890" providerId="ADAL" clId="{A4F06101-D886-4670-AEAB-161D52AF1138}" dt="2019-08-07T11:26:30.495" v="3220" actId="478"/>
          <ac:spMkLst>
            <pc:docMk/>
            <pc:sldMk cId="1267713212" sldId="423"/>
            <ac:spMk id="12" creationId="{66430D61-2DF4-4187-AD77-33EC33BB75CE}"/>
          </ac:spMkLst>
        </pc:spChg>
        <pc:spChg chg="del">
          <ac:chgData name="ChenJialin" userId="0d2d9c6a-95d9-49c9-8f0f-48f042dc0890" providerId="ADAL" clId="{A4F06101-D886-4670-AEAB-161D52AF1138}" dt="2019-08-07T11:26:24.422" v="3218" actId="478"/>
          <ac:spMkLst>
            <pc:docMk/>
            <pc:sldMk cId="1267713212" sldId="423"/>
            <ac:spMk id="14" creationId="{E3B409DD-C147-4411-AE7E-E1A0B408D775}"/>
          </ac:spMkLst>
        </pc:spChg>
        <pc:spChg chg="mod topLvl">
          <ac:chgData name="ChenJialin" userId="0d2d9c6a-95d9-49c9-8f0f-48f042dc0890" providerId="ADAL" clId="{A4F06101-D886-4670-AEAB-161D52AF1138}" dt="2019-08-13T08:34:11.408" v="3886" actId="165"/>
          <ac:spMkLst>
            <pc:docMk/>
            <pc:sldMk cId="1267713212" sldId="423"/>
            <ac:spMk id="15" creationId="{95AAA579-4FD9-4596-AED7-D29D8D638D75}"/>
          </ac:spMkLst>
        </pc:spChg>
        <pc:spChg chg="add del mod ord topLvl">
          <ac:chgData name="ChenJialin" userId="0d2d9c6a-95d9-49c9-8f0f-48f042dc0890" providerId="ADAL" clId="{A4F06101-D886-4670-AEAB-161D52AF1138}" dt="2019-08-13T08:47:29.131" v="3971" actId="1076"/>
          <ac:spMkLst>
            <pc:docMk/>
            <pc:sldMk cId="1267713212" sldId="423"/>
            <ac:spMk id="16" creationId="{01AA93D6-80F4-40A6-AE53-0326ED6D45C4}"/>
          </ac:spMkLst>
        </pc:spChg>
        <pc:spChg chg="add del mod topLvl">
          <ac:chgData name="ChenJialin" userId="0d2d9c6a-95d9-49c9-8f0f-48f042dc0890" providerId="ADAL" clId="{A4F06101-D886-4670-AEAB-161D52AF1138}" dt="2019-08-13T08:47:29.131" v="3971" actId="1076"/>
          <ac:spMkLst>
            <pc:docMk/>
            <pc:sldMk cId="1267713212" sldId="423"/>
            <ac:spMk id="18" creationId="{F7D5C7BE-570A-4853-A32B-8D004F0F3CBB}"/>
          </ac:spMkLst>
        </pc:spChg>
        <pc:spChg chg="mod">
          <ac:chgData name="ChenJialin" userId="0d2d9c6a-95d9-49c9-8f0f-48f042dc0890" providerId="ADAL" clId="{A4F06101-D886-4670-AEAB-161D52AF1138}" dt="2019-08-13T08:33:53.252" v="3879" actId="14100"/>
          <ac:spMkLst>
            <pc:docMk/>
            <pc:sldMk cId="1267713212" sldId="423"/>
            <ac:spMk id="19" creationId="{BD706583-7975-41F1-A644-1FA6A73F534A}"/>
          </ac:spMkLst>
        </pc:spChg>
        <pc:spChg chg="mod topLvl">
          <ac:chgData name="ChenJialin" userId="0d2d9c6a-95d9-49c9-8f0f-48f042dc0890" providerId="ADAL" clId="{A4F06101-D886-4670-AEAB-161D52AF1138}" dt="2019-08-13T08:34:11.408" v="3886" actId="165"/>
          <ac:spMkLst>
            <pc:docMk/>
            <pc:sldMk cId="1267713212" sldId="423"/>
            <ac:spMk id="20" creationId="{5D4A108A-F30C-42EE-B077-6C2C11EB5918}"/>
          </ac:spMkLst>
        </pc:spChg>
        <pc:spChg chg="add del mod ord topLvl">
          <ac:chgData name="ChenJialin" userId="0d2d9c6a-95d9-49c9-8f0f-48f042dc0890" providerId="ADAL" clId="{A4F06101-D886-4670-AEAB-161D52AF1138}" dt="2019-08-13T08:47:29.131" v="3971" actId="1076"/>
          <ac:spMkLst>
            <pc:docMk/>
            <pc:sldMk cId="1267713212" sldId="423"/>
            <ac:spMk id="22" creationId="{F8C02602-01A9-42F9-ABAB-B2C47FC8A286}"/>
          </ac:spMkLst>
        </pc:spChg>
        <pc:spChg chg="add mod">
          <ac:chgData name="ChenJialin" userId="0d2d9c6a-95d9-49c9-8f0f-48f042dc0890" providerId="ADAL" clId="{A4F06101-D886-4670-AEAB-161D52AF1138}" dt="2019-08-13T08:32:02.107" v="3845" actId="571"/>
          <ac:spMkLst>
            <pc:docMk/>
            <pc:sldMk cId="1267713212" sldId="423"/>
            <ac:spMk id="24" creationId="{DD416D05-958B-42B0-BAB3-AAC9787F2DFD}"/>
          </ac:spMkLst>
        </pc:spChg>
        <pc:grpChg chg="add mod ord">
          <ac:chgData name="ChenJialin" userId="0d2d9c6a-95d9-49c9-8f0f-48f042dc0890" providerId="ADAL" clId="{A4F06101-D886-4670-AEAB-161D52AF1138}" dt="2019-08-13T08:33:02.194" v="3861" actId="164"/>
          <ac:grpSpMkLst>
            <pc:docMk/>
            <pc:sldMk cId="1267713212" sldId="423"/>
            <ac:grpSpMk id="7" creationId="{8575D4CA-6B1E-4256-8FC4-3D7557C9D65D}"/>
          </ac:grpSpMkLst>
        </pc:grpChg>
        <pc:grpChg chg="add del mod">
          <ac:chgData name="ChenJialin" userId="0d2d9c6a-95d9-49c9-8f0f-48f042dc0890" providerId="ADAL" clId="{A4F06101-D886-4670-AEAB-161D52AF1138}" dt="2019-08-13T08:46:43.672" v="3965" actId="165"/>
          <ac:grpSpMkLst>
            <pc:docMk/>
            <pc:sldMk cId="1267713212" sldId="423"/>
            <ac:grpSpMk id="9" creationId="{E1FD49A4-1247-410D-8DFC-05DCA0C20BA9}"/>
          </ac:grpSpMkLst>
        </pc:grpChg>
        <pc:grpChg chg="add del mod">
          <ac:chgData name="ChenJialin" userId="0d2d9c6a-95d9-49c9-8f0f-48f042dc0890" providerId="ADAL" clId="{A4F06101-D886-4670-AEAB-161D52AF1138}" dt="2019-08-13T08:34:11.408" v="3886" actId="165"/>
          <ac:grpSpMkLst>
            <pc:docMk/>
            <pc:sldMk cId="1267713212" sldId="423"/>
            <ac:grpSpMk id="26" creationId="{1968CD9D-E1FE-4D4E-ADBF-73F1FE70EAE2}"/>
          </ac:grpSpMkLst>
        </pc:grpChg>
        <pc:picChg chg="mod topLvl">
          <ac:chgData name="ChenJialin" userId="0d2d9c6a-95d9-49c9-8f0f-48f042dc0890" providerId="ADAL" clId="{A4F06101-D886-4670-AEAB-161D52AF1138}" dt="2019-08-13T08:34:11.408" v="3886" actId="165"/>
          <ac:picMkLst>
            <pc:docMk/>
            <pc:sldMk cId="1267713212" sldId="423"/>
            <ac:picMk id="6" creationId="{7C0DFAFB-9369-47AD-AA93-E83A397F4A4B}"/>
          </ac:picMkLst>
        </pc:picChg>
        <pc:picChg chg="del">
          <ac:chgData name="ChenJialin" userId="0d2d9c6a-95d9-49c9-8f0f-48f042dc0890" providerId="ADAL" clId="{A4F06101-D886-4670-AEAB-161D52AF1138}" dt="2019-08-07T11:26:28.141" v="3219" actId="478"/>
          <ac:picMkLst>
            <pc:docMk/>
            <pc:sldMk cId="1267713212" sldId="423"/>
            <ac:picMk id="7" creationId="{49E6231F-1277-44FF-8D7A-A568643B043D}"/>
          </ac:picMkLst>
        </pc:picChg>
        <pc:picChg chg="add mod ord topLvl modCrop">
          <ac:chgData name="ChenJialin" userId="0d2d9c6a-95d9-49c9-8f0f-48f042dc0890" providerId="ADAL" clId="{A4F06101-D886-4670-AEAB-161D52AF1138}" dt="2019-08-13T08:47:29.131" v="3971" actId="1076"/>
          <ac:picMkLst>
            <pc:docMk/>
            <pc:sldMk cId="1267713212" sldId="423"/>
            <ac:picMk id="8" creationId="{BD7EC485-6192-4A6C-BFCB-F5E1E1BBE070}"/>
          </ac:picMkLst>
        </pc:picChg>
        <pc:picChg chg="add mod">
          <ac:chgData name="ChenJialin" userId="0d2d9c6a-95d9-49c9-8f0f-48f042dc0890" providerId="ADAL" clId="{A4F06101-D886-4670-AEAB-161D52AF1138}" dt="2019-08-13T08:32:02.107" v="3845" actId="571"/>
          <ac:picMkLst>
            <pc:docMk/>
            <pc:sldMk cId="1267713212" sldId="423"/>
            <ac:picMk id="23" creationId="{DE4ED515-3381-4CE6-BCCC-6839F01FB030}"/>
          </ac:picMkLst>
        </pc:picChg>
        <pc:cxnChg chg="add del mod topLvl">
          <ac:chgData name="ChenJialin" userId="0d2d9c6a-95d9-49c9-8f0f-48f042dc0890" providerId="ADAL" clId="{A4F06101-D886-4670-AEAB-161D52AF1138}" dt="2019-08-13T08:47:29.131" v="3971" actId="1076"/>
          <ac:cxnSpMkLst>
            <pc:docMk/>
            <pc:sldMk cId="1267713212" sldId="423"/>
            <ac:cxnSpMk id="17" creationId="{E39ABA9F-8EC0-4B5E-B682-E12B79AF6F88}"/>
          </ac:cxnSpMkLst>
        </pc:cxnChg>
      </pc:sldChg>
      <pc:sldChg chg="addSp delSp modSp add delAnim">
        <pc:chgData name="ChenJialin" userId="0d2d9c6a-95d9-49c9-8f0f-48f042dc0890" providerId="ADAL" clId="{A4F06101-D886-4670-AEAB-161D52AF1138}" dt="2019-08-13T08:08:56.475" v="3699" actId="14100"/>
        <pc:sldMkLst>
          <pc:docMk/>
          <pc:sldMk cId="4151285623" sldId="424"/>
        </pc:sldMkLst>
        <pc:spChg chg="add mod">
          <ac:chgData name="ChenJialin" userId="0d2d9c6a-95d9-49c9-8f0f-48f042dc0890" providerId="ADAL" clId="{A4F06101-D886-4670-AEAB-161D52AF1138}" dt="2019-08-13T08:08:56.475" v="3699" actId="14100"/>
          <ac:spMkLst>
            <pc:docMk/>
            <pc:sldMk cId="4151285623" sldId="424"/>
            <ac:spMk id="11" creationId="{077E110C-F5D6-4761-96B2-7D49B71C41F2}"/>
          </ac:spMkLst>
        </pc:spChg>
        <pc:spChg chg="del">
          <ac:chgData name="ChenJialin" userId="0d2d9c6a-95d9-49c9-8f0f-48f042dc0890" providerId="ADAL" clId="{A4F06101-D886-4670-AEAB-161D52AF1138}" dt="2019-08-07T11:18:27.116" v="3203" actId="478"/>
          <ac:spMkLst>
            <pc:docMk/>
            <pc:sldMk cId="4151285623" sldId="424"/>
            <ac:spMk id="25" creationId="{BE8E17C4-E0C3-45DF-B3F7-B8C6A903B18A}"/>
          </ac:spMkLst>
        </pc:spChg>
        <pc:spChg chg="del">
          <ac:chgData name="ChenJialin" userId="0d2d9c6a-95d9-49c9-8f0f-48f042dc0890" providerId="ADAL" clId="{A4F06101-D886-4670-AEAB-161D52AF1138}" dt="2019-08-07T11:18:32.498" v="3205" actId="478"/>
          <ac:spMkLst>
            <pc:docMk/>
            <pc:sldMk cId="4151285623" sldId="424"/>
            <ac:spMk id="26" creationId="{4C1237BD-0E13-43D8-B141-5E74FAC85C16}"/>
          </ac:spMkLst>
        </pc:spChg>
        <pc:picChg chg="add mod modCrop">
          <ac:chgData name="ChenJialin" userId="0d2d9c6a-95d9-49c9-8f0f-48f042dc0890" providerId="ADAL" clId="{A4F06101-D886-4670-AEAB-161D52AF1138}" dt="2019-08-07T11:18:17.301" v="3202" actId="732"/>
          <ac:picMkLst>
            <pc:docMk/>
            <pc:sldMk cId="4151285623" sldId="424"/>
            <ac:picMk id="6" creationId="{7045BBA9-C35D-4F2E-99BC-12CF1E8B56FB}"/>
          </ac:picMkLst>
        </pc:picChg>
        <pc:picChg chg="del">
          <ac:chgData name="ChenJialin" userId="0d2d9c6a-95d9-49c9-8f0f-48f042dc0890" providerId="ADAL" clId="{A4F06101-D886-4670-AEAB-161D52AF1138}" dt="2019-08-07T11:18:30.391" v="3204" actId="478"/>
          <ac:picMkLst>
            <pc:docMk/>
            <pc:sldMk cId="4151285623" sldId="424"/>
            <ac:picMk id="24" creationId="{D8E0A2BA-D2F3-40B2-B474-B9C0F11AD3D5}"/>
          </ac:picMkLst>
        </pc:picChg>
      </pc:sldChg>
    </pc:docChg>
  </pc:docChgLst>
  <pc:docChgLst>
    <pc:chgData name="Jialin Chen" userId="0d2d9c6a-95d9-49c9-8f0f-48f042dc0890" providerId="ADAL" clId="{A4F06101-D886-4670-AEAB-161D52AF1138}"/>
    <pc:docChg chg="modSld">
      <pc:chgData name="Jialin Chen" userId="0d2d9c6a-95d9-49c9-8f0f-48f042dc0890" providerId="ADAL" clId="{A4F06101-D886-4670-AEAB-161D52AF1138}" dt="2019-08-13T13:02:16.530" v="561"/>
      <pc:docMkLst>
        <pc:docMk/>
      </pc:docMkLst>
      <pc:sldChg chg="modNotesTx">
        <pc:chgData name="Jialin Chen" userId="0d2d9c6a-95d9-49c9-8f0f-48f042dc0890" providerId="ADAL" clId="{A4F06101-D886-4670-AEAB-161D52AF1138}" dt="2019-07-27T13:22:00.717" v="17" actId="20577"/>
        <pc:sldMkLst>
          <pc:docMk/>
          <pc:sldMk cId="479698601" sldId="338"/>
        </pc:sldMkLst>
      </pc:sldChg>
      <pc:sldChg chg="addSp modSp modAnim modNotesTx">
        <pc:chgData name="Jialin Chen" userId="0d2d9c6a-95d9-49c9-8f0f-48f042dc0890" providerId="ADAL" clId="{A4F06101-D886-4670-AEAB-161D52AF1138}" dt="2019-07-27T13:20:28.903" v="15" actId="20577"/>
        <pc:sldMkLst>
          <pc:docMk/>
          <pc:sldMk cId="3921611556" sldId="352"/>
        </pc:sldMkLst>
        <pc:picChg chg="add mod modCrop">
          <ac:chgData name="Jialin Chen" userId="0d2d9c6a-95d9-49c9-8f0f-48f042dc0890" providerId="ADAL" clId="{A4F06101-D886-4670-AEAB-161D52AF1138}" dt="2019-07-27T13:17:31.114" v="9" actId="14100"/>
          <ac:picMkLst>
            <pc:docMk/>
            <pc:sldMk cId="3921611556" sldId="352"/>
            <ac:picMk id="6" creationId="{CB336DA1-8B5E-4F9C-8A91-B783C29A3E87}"/>
          </ac:picMkLst>
        </pc:picChg>
      </pc:sldChg>
      <pc:sldChg chg="modAnim">
        <pc:chgData name="Jialin Chen" userId="0d2d9c6a-95d9-49c9-8f0f-48f042dc0890" providerId="ADAL" clId="{A4F06101-D886-4670-AEAB-161D52AF1138}" dt="2019-07-27T13:19:34.048" v="11"/>
        <pc:sldMkLst>
          <pc:docMk/>
          <pc:sldMk cId="1445642291" sldId="376"/>
        </pc:sldMkLst>
      </pc:sldChg>
      <pc:sldChg chg="modSp">
        <pc:chgData name="Jialin Chen" userId="0d2d9c6a-95d9-49c9-8f0f-48f042dc0890" providerId="ADAL" clId="{A4F06101-D886-4670-AEAB-161D52AF1138}" dt="2019-08-13T13:02:16.530" v="561"/>
        <pc:sldMkLst>
          <pc:docMk/>
          <pc:sldMk cId="2929423603" sldId="410"/>
        </pc:sldMkLst>
        <pc:spChg chg="mod">
          <ac:chgData name="Jialin Chen" userId="0d2d9c6a-95d9-49c9-8f0f-48f042dc0890" providerId="ADAL" clId="{A4F06101-D886-4670-AEAB-161D52AF1138}" dt="2019-08-13T13:02:16.530" v="561"/>
          <ac:spMkLst>
            <pc:docMk/>
            <pc:sldMk cId="2929423603" sldId="410"/>
            <ac:spMk id="6" creationId="{74EEE70A-30B9-441D-9A9D-50FF32F8B493}"/>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CFE6CC-3A82-448A-ADF3-E470ECBCF3F4}" type="datetimeFigureOut">
              <a:rPr lang="zh-CN" altLang="en-US" smtClean="0"/>
              <a:t>2019/8/13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DBF35-9A8B-422B-8920-EC3384B8B363}" type="slidenum">
              <a:rPr lang="zh-CN" altLang="en-US" smtClean="0"/>
              <a:t>‹#›</a:t>
            </a:fld>
            <a:endParaRPr lang="zh-CN" altLang="en-US"/>
          </a:p>
        </p:txBody>
      </p:sp>
    </p:spTree>
    <p:extLst>
      <p:ext uri="{BB962C8B-B14F-4D97-AF65-F5344CB8AC3E}">
        <p14:creationId xmlns:p14="http://schemas.microsoft.com/office/powerpoint/2010/main" val="2234525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大家好！我是来自上海科技大学的陈稼霖。下面就由我来给大家带来我们组第</a:t>
            </a:r>
            <a:r>
              <a:rPr lang="en-US" altLang="zh-CN" dirty="0"/>
              <a:t>6</a:t>
            </a:r>
            <a:r>
              <a:rPr lang="zh-CN" altLang="en-US" dirty="0"/>
              <a:t>题飓风球的报告。</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a:t>
            </a:fld>
            <a:endParaRPr lang="zh-CN" altLang="en-US"/>
          </a:p>
        </p:txBody>
      </p:sp>
    </p:spTree>
    <p:extLst>
      <p:ext uri="{BB962C8B-B14F-4D97-AF65-F5344CB8AC3E}">
        <p14:creationId xmlns:p14="http://schemas.microsoft.com/office/powerpoint/2010/main" val="2234781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这是我们的实验视频，如题目中所要求的，我们用手启动飓风球，然后用气泵吹气来加速其旋转。</a:t>
            </a:r>
            <a:endParaRPr lang="en-US" altLang="zh-CN"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10</a:t>
            </a:fld>
            <a:endParaRPr lang="zh-CN" altLang="en-US"/>
          </a:p>
        </p:txBody>
      </p:sp>
    </p:spTree>
    <p:extLst>
      <p:ext uri="{BB962C8B-B14F-4D97-AF65-F5344CB8AC3E}">
        <p14:creationId xmlns:p14="http://schemas.microsoft.com/office/powerpoint/2010/main" val="1811302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从视频中，我们可以看到飓风球的其中一个小球在启动后很短的时间内就会脱离桌面，逐渐抬起。</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11</a:t>
            </a:fld>
            <a:endParaRPr lang="zh-CN" altLang="en-US"/>
          </a:p>
        </p:txBody>
      </p:sp>
    </p:spTree>
    <p:extLst>
      <p:ext uri="{BB962C8B-B14F-4D97-AF65-F5344CB8AC3E}">
        <p14:creationId xmlns:p14="http://schemas.microsoft.com/office/powerpoint/2010/main" val="566284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实验视频进行进一步分析，提取出飓风球两球心连线与竖直方向的夹角随时间变化的情况，我们发现在飓风球立起的过程中伴随着其倾角的章动，一段时间后其倾角会逐渐达到一个相对稳定的状态，但章动仍会存在。</a:t>
            </a:r>
            <a:endParaRPr lang="en-US" altLang="zh-CN"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12</a:t>
            </a:fld>
            <a:endParaRPr lang="zh-CN" altLang="en-US"/>
          </a:p>
        </p:txBody>
      </p:sp>
    </p:spTree>
    <p:extLst>
      <p:ext uri="{BB962C8B-B14F-4D97-AF65-F5344CB8AC3E}">
        <p14:creationId xmlns:p14="http://schemas.microsoft.com/office/powerpoint/2010/main" val="215922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在飓风球运动的过程中，除了原来已经有的绕竖直轴的旋转，飓风球还会获得绕两球心连线转动的角速度，当其运动达到相对稳定时，我们发现在单位时间内，飓风球绕这两个轴转过的圈数是大致相等的，也就是说，飓风球的在这两个方向上的角速度是相等的，并且同时，我们可以看到飓风球与桌面之间似乎并不存在滑动。</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13</a:t>
            </a:fld>
            <a:endParaRPr lang="zh-CN" altLang="en-US"/>
          </a:p>
        </p:txBody>
      </p:sp>
    </p:spTree>
    <p:extLst>
      <p:ext uri="{BB962C8B-B14F-4D97-AF65-F5344CB8AC3E}">
        <p14:creationId xmlns:p14="http://schemas.microsoft.com/office/powerpoint/2010/main" val="2636476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我们测量了飓风球在不同转速下两球心连线与竖直方向上的夹角，我们发现飓风球转速越快，这一角度越小，也就是说飓风球转速越快，它翘起越高。</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14</a:t>
            </a:fld>
            <a:endParaRPr lang="zh-CN" altLang="en-US"/>
          </a:p>
        </p:txBody>
      </p:sp>
    </p:spTree>
    <p:extLst>
      <p:ext uri="{BB962C8B-B14F-4D97-AF65-F5344CB8AC3E}">
        <p14:creationId xmlns:p14="http://schemas.microsoft.com/office/powerpoint/2010/main" val="74771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此外，我们还探究了在不同吹气风速下，飓风球达到的稳定转速，我们发现，吹气风速越大，飓风球转动越快。</a:t>
            </a:r>
            <a:endParaRPr lang="en-US" altLang="zh-CN"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15</a:t>
            </a:fld>
            <a:endParaRPr lang="zh-CN" altLang="en-US"/>
          </a:p>
        </p:txBody>
      </p:sp>
    </p:spTree>
    <p:extLst>
      <p:ext uri="{BB962C8B-B14F-4D97-AF65-F5344CB8AC3E}">
        <p14:creationId xmlns:p14="http://schemas.microsoft.com/office/powerpoint/2010/main" val="54064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通过吹气加速，我们的飓风球可以达到超过</a:t>
            </a:r>
            <a:r>
              <a:rPr lang="en-US" altLang="zh-CN" dirty="0"/>
              <a:t>30</a:t>
            </a:r>
            <a:r>
              <a:rPr lang="zh-CN" altLang="en-US" dirty="0"/>
              <a:t>赫兹的高速旋转，当停止吹气加速，飓风球就开始减速，减速过程大约可以持续将近一分钟乃至数分钟才达到最终的停止。</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16</a:t>
            </a:fld>
            <a:endParaRPr lang="zh-CN" altLang="en-US"/>
          </a:p>
        </p:txBody>
      </p:sp>
    </p:spTree>
    <p:extLst>
      <p:ext uri="{BB962C8B-B14F-4D97-AF65-F5344CB8AC3E}">
        <p14:creationId xmlns:p14="http://schemas.microsoft.com/office/powerpoint/2010/main" val="2397669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接下来，我们来分析以上观察到的现象。</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17</a:t>
            </a:fld>
            <a:endParaRPr lang="zh-CN" altLang="en-US"/>
          </a:p>
        </p:txBody>
      </p:sp>
    </p:spTree>
    <p:extLst>
      <p:ext uri="{BB962C8B-B14F-4D97-AF65-F5344CB8AC3E}">
        <p14:creationId xmlns:p14="http://schemas.microsoft.com/office/powerpoint/2010/main" val="1770377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首先，我们需要定义几个关键的变量。我们注意到，在飓风球运动的过程中，始终有一个点与桌面保持接触，也就是说体系受到一个约束，因此具有</a:t>
            </a:r>
            <a:r>
              <a:rPr lang="en-US" altLang="zh-CN" dirty="0"/>
              <a:t>5</a:t>
            </a:r>
            <a:r>
              <a:rPr lang="zh-CN" altLang="en-US" dirty="0"/>
              <a:t>个自由度。我们</a:t>
            </a:r>
            <a:r>
              <a:rPr lang="en-US" altLang="zh-CN" dirty="0" err="1"/>
              <a:t>x,y</a:t>
            </a:r>
            <a:r>
              <a:rPr lang="en-US" altLang="zh-CN" dirty="0"/>
              <a:t>,</a:t>
            </a:r>
            <a:r>
              <a:rPr lang="el-GR" altLang="zh-CN" dirty="0"/>
              <a:t>φ</a:t>
            </a:r>
            <a:r>
              <a:rPr lang="en-US" altLang="zh-CN" dirty="0"/>
              <a:t>,</a:t>
            </a:r>
            <a:r>
              <a:rPr lang="el-GR" altLang="zh-CN" dirty="0"/>
              <a:t>θ</a:t>
            </a:r>
            <a:r>
              <a:rPr lang="en-US" altLang="zh-CN" dirty="0"/>
              <a:t>,</a:t>
            </a:r>
            <a:r>
              <a:rPr lang="el-GR" altLang="zh-CN" dirty="0"/>
              <a:t>ψ</a:t>
            </a:r>
            <a:r>
              <a:rPr lang="zh-CN" altLang="en-US" dirty="0"/>
              <a:t>这五个字母刻画飓风球运动的全过程。其中</a:t>
            </a:r>
            <a:r>
              <a:rPr lang="el-GR" altLang="zh-CN" dirty="0"/>
              <a:t>φ</a:t>
            </a:r>
            <a:r>
              <a:rPr lang="zh-CN" altLang="en-US" dirty="0"/>
              <a:t>代表着飓风球绕着竖直轴的转动，我们称之为公转，</a:t>
            </a:r>
            <a:r>
              <a:rPr lang="el-GR" altLang="zh-CN" dirty="0"/>
              <a:t>ψ</a:t>
            </a:r>
            <a:r>
              <a:rPr lang="zh-CN" altLang="en-US" dirty="0"/>
              <a:t>代表着飓风球绕两球心连线的转动，我们称之为自转，</a:t>
            </a:r>
            <a:r>
              <a:rPr lang="el-GR" altLang="zh-CN" dirty="0"/>
              <a:t>θ</a:t>
            </a:r>
            <a:r>
              <a:rPr lang="zh-CN" altLang="en-US" dirty="0"/>
              <a:t>则代表着飓风球两球心连线与竖直方向的夹角，他代表着飓风球抬起的这样一种转动。</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18</a:t>
            </a:fld>
            <a:endParaRPr lang="zh-CN" altLang="en-US"/>
          </a:p>
        </p:txBody>
      </p:sp>
    </p:spTree>
    <p:extLst>
      <p:ext uri="{BB962C8B-B14F-4D97-AF65-F5344CB8AC3E}">
        <p14:creationId xmlns:p14="http://schemas.microsoft.com/office/powerpoint/2010/main" val="2723434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起见，我们从飓风球在未吹风时的稳定转动状态入手。此时，不考虑空气阻力等造成飓风球旋转衰减的因素，不存在章动。利用简单的几何关系和飓风球与桌面无滑动这个条件，我们可以推出飓风球的公转与自转角速度相等，这与我们在视频中观察到的情况符合。我们将这一转动角速度设为</a:t>
            </a:r>
            <a:r>
              <a:rPr lang="el-GR" altLang="zh-CN" dirty="0"/>
              <a:t>ω</a:t>
            </a:r>
            <a:r>
              <a:rPr lang="zh-CN" altLang="en-US" dirty="0"/>
              <a:t>。</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19</a:t>
            </a:fld>
            <a:endParaRPr lang="zh-CN" altLang="en-US"/>
          </a:p>
        </p:txBody>
      </p:sp>
    </p:spTree>
    <p:extLst>
      <p:ext uri="{BB962C8B-B14F-4D97-AF65-F5344CB8AC3E}">
        <p14:creationId xmlns:p14="http://schemas.microsoft.com/office/powerpoint/2010/main" val="70310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这是本次报告的纲要。我会先展示我们的实验过程和现象，然后对关键的实验现象进行理论分析。</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a:t>
            </a:fld>
            <a:endParaRPr lang="zh-CN" altLang="en-US"/>
          </a:p>
        </p:txBody>
      </p:sp>
    </p:spTree>
    <p:extLst>
      <p:ext uri="{BB962C8B-B14F-4D97-AF65-F5344CB8AC3E}">
        <p14:creationId xmlns:p14="http://schemas.microsoft.com/office/powerpoint/2010/main" val="3717228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我们列出系统的拉格朗日量，</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20</a:t>
            </a:fld>
            <a:endParaRPr lang="zh-CN" altLang="en-US"/>
          </a:p>
        </p:txBody>
      </p:sp>
    </p:spTree>
    <p:extLst>
      <p:ext uri="{BB962C8B-B14F-4D97-AF65-F5344CB8AC3E}">
        <p14:creationId xmlns:p14="http://schemas.microsoft.com/office/powerpoint/2010/main" val="1514195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将其代入拉格朗日方程，我们可以得到，飓风球倾角与转速之间的关系</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21</a:t>
            </a:fld>
            <a:endParaRPr lang="zh-CN" altLang="en-US"/>
          </a:p>
        </p:txBody>
      </p:sp>
    </p:spTree>
    <p:extLst>
      <p:ext uri="{BB962C8B-B14F-4D97-AF65-F5344CB8AC3E}">
        <p14:creationId xmlns:p14="http://schemas.microsoft.com/office/powerpoint/2010/main" val="67235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由这一关系画出的曲线可以很好地符合我们此前测得的数据</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22</a:t>
            </a:fld>
            <a:endParaRPr lang="zh-CN" altLang="en-US"/>
          </a:p>
        </p:txBody>
      </p:sp>
    </p:spTree>
    <p:extLst>
      <p:ext uri="{BB962C8B-B14F-4D97-AF65-F5344CB8AC3E}">
        <p14:creationId xmlns:p14="http://schemas.microsoft.com/office/powerpoint/2010/main" val="3644905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下面我们讨论一下飓风球启动阶段的情况。实际上飓风球的启动有两种方式。</a:t>
            </a:r>
            <a:endParaRPr lang="en-US" altLang="zh-CN" dirty="0"/>
          </a:p>
          <a:p>
            <a:r>
              <a:rPr lang="zh-CN" altLang="en-US" dirty="0"/>
              <a:t>一种是</a:t>
            </a:r>
            <a:endParaRPr lang="en-US" altLang="zh-CN" dirty="0"/>
          </a:p>
          <a:p>
            <a:r>
              <a:rPr lang="zh-CN" altLang="en-US" dirty="0"/>
              <a:t>另一种是</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23</a:t>
            </a:fld>
            <a:endParaRPr lang="zh-CN" altLang="en-US"/>
          </a:p>
        </p:txBody>
      </p:sp>
    </p:spTree>
    <p:extLst>
      <p:ext uri="{BB962C8B-B14F-4D97-AF65-F5344CB8AC3E}">
        <p14:creationId xmlns:p14="http://schemas.microsoft.com/office/powerpoint/2010/main" val="1631654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飓风球从贴着桌面到其中一球抬起的过程中，系统从一个对称的状态变为一个非对称的状态，这主要是因为质量、摩擦系数的轻微差异或是桌面的不平整，导致飓风球的两个小球受力不对称引起的，然而如果我们对飓风球的抬起过程的受力做初步的定性分析，我们会发现得到的结论是违背我们观察到的实际情况的。假设由于上述的某种原因，在某一时刻，飓风球右边的小球受到桌面的支持力小于左边的小球，甚至是支持力瞬间为零，此时可以看到，如果以飓风球的质心为转轴，飓风球受到的地面的支持力竖直向上，支持力对应的力矩垂直纸面朝内，此时飓风球的主要运动是绕着竖直轴的公转，因此受到的摩擦力垂直纸面朝内，摩擦力对应的力矩斜向下，而左右两个小球的重力对应的力矩相抵为零，不对飓风球的旋转产生贡献。这样看起来，没有一个力的力矩是有向上的分量的，这就没法解释在飓风球立起的过程中，飓风球绕两球心连线的自转角速度获得一个向上的分量。</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24</a:t>
            </a:fld>
            <a:endParaRPr lang="zh-CN" altLang="en-US"/>
          </a:p>
        </p:txBody>
      </p:sp>
    </p:spTree>
    <p:extLst>
      <p:ext uri="{BB962C8B-B14F-4D97-AF65-F5344CB8AC3E}">
        <p14:creationId xmlns:p14="http://schemas.microsoft.com/office/powerpoint/2010/main" val="274857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假设桌面的不平整直接使飓风球右边的小球在一瞬间轻微翘起，以此作为初始条件，其余受力分析基本与前面所述一致，只是更加严谨地说，在侧视图中飓风球受到摩擦力方向应该既有垂直纸面的分量，又有沿着纸面的分量。</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25</a:t>
            </a:fld>
            <a:endParaRPr lang="zh-CN" altLang="en-US"/>
          </a:p>
        </p:txBody>
      </p:sp>
    </p:spTree>
    <p:extLst>
      <p:ext uri="{BB962C8B-B14F-4D97-AF65-F5344CB8AC3E}">
        <p14:creationId xmlns:p14="http://schemas.microsoft.com/office/powerpoint/2010/main" val="159189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对于这个系统，我们列出三个正交方向上的牛二律，然后对三个转动列出欧拉运动学方程。（同时我们对问题加上了桌面的约束，如果右边的小球临时落回桌面，我们假设他会与桌面发生弹性碰撞，重新抬起。）</a:t>
            </a:r>
            <a:endParaRPr lang="en-US" altLang="zh-CN" dirty="0"/>
          </a:p>
          <a:p>
            <a:r>
              <a:rPr lang="zh-CN" altLang="en-US" dirty="0"/>
              <a:t>其中我们未知飓风球与桌面的滑动摩擦系数这一参数。</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26</a:t>
            </a:fld>
            <a:endParaRPr lang="zh-CN" altLang="en-US"/>
          </a:p>
        </p:txBody>
      </p:sp>
    </p:spTree>
    <p:extLst>
      <p:ext uri="{BB962C8B-B14F-4D97-AF65-F5344CB8AC3E}">
        <p14:creationId xmlns:p14="http://schemas.microsoft.com/office/powerpoint/2010/main" val="1261881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对于这个系统，我们列出三个正交方向上的牛二律，然后对三个转动列出欧拉运动学方程。（同时我们对问题加上了桌面的约束，如果右边的小球临时落回桌面，我们假设他会与桌面发生弹性碰撞，重新抬起。）</a:t>
            </a:r>
            <a:endParaRPr lang="en-US" altLang="zh-CN" dirty="0"/>
          </a:p>
          <a:p>
            <a:r>
              <a:rPr lang="zh-CN" altLang="en-US" dirty="0"/>
              <a:t>其中我们未知飓风球与桌面的滑动摩擦系数这一参数。</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27</a:t>
            </a:fld>
            <a:endParaRPr lang="zh-CN" altLang="en-US"/>
          </a:p>
        </p:txBody>
      </p:sp>
    </p:spTree>
    <p:extLst>
      <p:ext uri="{BB962C8B-B14F-4D97-AF65-F5344CB8AC3E}">
        <p14:creationId xmlns:p14="http://schemas.microsoft.com/office/powerpoint/2010/main" val="2999143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因此我们设计实验来测量这一参数，我们将三个小球通过热容胶粘连以防止其滚动，将它们从不锈钢板斜面上滑下，分析其视频。</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28</a:t>
            </a:fld>
            <a:endParaRPr lang="zh-CN" altLang="en-US"/>
          </a:p>
        </p:txBody>
      </p:sp>
    </p:spTree>
    <p:extLst>
      <p:ext uri="{BB962C8B-B14F-4D97-AF65-F5344CB8AC3E}">
        <p14:creationId xmlns:p14="http://schemas.microsoft.com/office/powerpoint/2010/main" val="2038869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因此我们设计实验来测量这一参数，我们将三个小球通过热容胶粘连以防止其滚动，将它们从不锈钢板斜面上滑下，分析其视频。</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29</a:t>
            </a:fld>
            <a:endParaRPr lang="zh-CN" altLang="en-US"/>
          </a:p>
        </p:txBody>
      </p:sp>
    </p:spTree>
    <p:extLst>
      <p:ext uri="{BB962C8B-B14F-4D97-AF65-F5344CB8AC3E}">
        <p14:creationId xmlns:p14="http://schemas.microsoft.com/office/powerpoint/2010/main" val="25017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在此之前，我们先来回顾一下我们的问题。</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a:t>
            </a:fld>
            <a:endParaRPr lang="zh-CN" altLang="en-US"/>
          </a:p>
        </p:txBody>
      </p:sp>
    </p:spTree>
    <p:extLst>
      <p:ext uri="{BB962C8B-B14F-4D97-AF65-F5344CB8AC3E}">
        <p14:creationId xmlns:p14="http://schemas.microsoft.com/office/powerpoint/2010/main" val="1160335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我们通过对于小球位移的拟合得到了其下滑过程中的加速度，利用简单的动力学关系我们推算出其滑动摩擦系数为</a:t>
            </a:r>
            <a:r>
              <a:rPr lang="en-US" altLang="zh-CN" dirty="0"/>
              <a:t>0.29</a:t>
            </a:r>
            <a:r>
              <a:rPr lang="zh-CN" altLang="en-US" dirty="0"/>
              <a:t>。</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30</a:t>
            </a:fld>
            <a:endParaRPr lang="zh-CN" altLang="en-US"/>
          </a:p>
        </p:txBody>
      </p:sp>
    </p:spTree>
    <p:extLst>
      <p:ext uri="{BB962C8B-B14F-4D97-AF65-F5344CB8AC3E}">
        <p14:creationId xmlns:p14="http://schemas.microsoft.com/office/powerpoint/2010/main" val="2295099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我们用此前定理的物理量表示出，飓风球与桌面接触点的速度，三个正交方向的转动惯量，角速度和所受力矩，将其代入刚才的那六个方程，并代入各个参量，设置与所拍摄视频中相同的初始条件，利用</a:t>
            </a:r>
            <a:r>
              <a:rPr lang="en-US" altLang="zh-CN" dirty="0"/>
              <a:t>45</a:t>
            </a:r>
            <a:r>
              <a:rPr lang="zh-CN" altLang="en-US" dirty="0"/>
              <a:t>阶龙格库塔法对这六个方程进行数值求解。</a:t>
            </a:r>
          </a:p>
        </p:txBody>
      </p:sp>
      <p:sp>
        <p:nvSpPr>
          <p:cNvPr id="4" name="灯片编号占位符 3"/>
          <p:cNvSpPr>
            <a:spLocks noGrp="1"/>
          </p:cNvSpPr>
          <p:nvPr>
            <p:ph type="sldNum" sz="quarter" idx="5"/>
          </p:nvPr>
        </p:nvSpPr>
        <p:spPr/>
        <p:txBody>
          <a:bodyPr/>
          <a:lstStyle/>
          <a:p>
            <a:fld id="{365CD9A5-8824-4BA6-98B5-D0081349A8FB}" type="slidenum">
              <a:rPr lang="zh-CN" altLang="en-US" smtClean="0"/>
              <a:t>31</a:t>
            </a:fld>
            <a:endParaRPr lang="zh-CN" altLang="en-US"/>
          </a:p>
        </p:txBody>
      </p:sp>
    </p:spTree>
    <p:extLst>
      <p:ext uri="{BB962C8B-B14F-4D97-AF65-F5344CB8AC3E}">
        <p14:creationId xmlns:p14="http://schemas.microsoft.com/office/powerpoint/2010/main" val="411161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我们用此前定理的物理量表示出，飓风球与桌面接触点的速度，三个正交方向的转动惯量，角速度和所受力矩，将其代入刚才的那六个方程，并代入各个参量，设置与所拍摄视频中相同的初始条件，利用</a:t>
            </a:r>
            <a:r>
              <a:rPr lang="en-US" altLang="zh-CN" dirty="0"/>
              <a:t>45</a:t>
            </a:r>
            <a:r>
              <a:rPr lang="zh-CN" altLang="en-US" dirty="0"/>
              <a:t>阶龙格库塔法对这六个方程进行数值求解。</a:t>
            </a:r>
          </a:p>
        </p:txBody>
      </p:sp>
      <p:sp>
        <p:nvSpPr>
          <p:cNvPr id="4" name="灯片编号占位符 3"/>
          <p:cNvSpPr>
            <a:spLocks noGrp="1"/>
          </p:cNvSpPr>
          <p:nvPr>
            <p:ph type="sldNum" sz="quarter" idx="5"/>
          </p:nvPr>
        </p:nvSpPr>
        <p:spPr/>
        <p:txBody>
          <a:bodyPr/>
          <a:lstStyle/>
          <a:p>
            <a:fld id="{365CD9A5-8824-4BA6-98B5-D0081349A8FB}" type="slidenum">
              <a:rPr lang="zh-CN" altLang="en-US" smtClean="0"/>
              <a:t>32</a:t>
            </a:fld>
            <a:endParaRPr lang="zh-CN" altLang="en-US"/>
          </a:p>
        </p:txBody>
      </p:sp>
    </p:spTree>
    <p:extLst>
      <p:ext uri="{BB962C8B-B14F-4D97-AF65-F5344CB8AC3E}">
        <p14:creationId xmlns:p14="http://schemas.microsoft.com/office/powerpoint/2010/main" val="3877318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我们模拟得到</a:t>
            </a:r>
            <a:r>
              <a:rPr lang="el-GR" altLang="zh-CN" dirty="0"/>
              <a:t>θ</a:t>
            </a:r>
            <a:r>
              <a:rPr lang="zh-CN" altLang="en-US" dirty="0"/>
              <a:t>的行为与分析视频得到的相符合，这证明了我们模型的准确性。</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33</a:t>
            </a:fld>
            <a:endParaRPr lang="zh-CN" altLang="en-US"/>
          </a:p>
        </p:txBody>
      </p:sp>
    </p:spTree>
    <p:extLst>
      <p:ext uri="{BB962C8B-B14F-4D97-AF65-F5344CB8AC3E}">
        <p14:creationId xmlns:p14="http://schemas.microsoft.com/office/powerpoint/2010/main" val="666227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观察计算得到的飓风球与桌面接触点的</a:t>
            </a:r>
            <a:r>
              <a:rPr lang="en-US" altLang="zh-CN" dirty="0" err="1"/>
              <a:t>x,y</a:t>
            </a:r>
            <a:r>
              <a:rPr lang="zh-CN" altLang="en-US" dirty="0"/>
              <a:t>方向速度，我们发现其在一段时间的波动后，变为</a:t>
            </a:r>
            <a:r>
              <a:rPr lang="en-US" altLang="zh-CN" dirty="0"/>
              <a:t>0</a:t>
            </a:r>
            <a:r>
              <a:rPr lang="zh-CN" altLang="en-US" dirty="0"/>
              <a:t>，这与我们观察到飓风球与桌面之间无滑动的现象相吻合。</a:t>
            </a:r>
            <a:endParaRPr lang="en-US" altLang="zh-CN" dirty="0"/>
          </a:p>
        </p:txBody>
      </p:sp>
      <p:sp>
        <p:nvSpPr>
          <p:cNvPr id="4" name="灯片编号占位符 3"/>
          <p:cNvSpPr>
            <a:spLocks noGrp="1"/>
          </p:cNvSpPr>
          <p:nvPr>
            <p:ph type="sldNum" sz="quarter" idx="5"/>
          </p:nvPr>
        </p:nvSpPr>
        <p:spPr/>
        <p:txBody>
          <a:bodyPr/>
          <a:lstStyle/>
          <a:p>
            <a:fld id="{365CD9A5-8824-4BA6-98B5-D0081349A8FB}" type="slidenum">
              <a:rPr lang="zh-CN" altLang="en-US" smtClean="0"/>
              <a:t>34</a:t>
            </a:fld>
            <a:endParaRPr lang="zh-CN" altLang="en-US"/>
          </a:p>
        </p:txBody>
      </p:sp>
    </p:spTree>
    <p:extLst>
      <p:ext uri="{BB962C8B-B14F-4D97-AF65-F5344CB8AC3E}">
        <p14:creationId xmlns:p14="http://schemas.microsoft.com/office/powerpoint/2010/main" val="727163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下面我们来解释飓风球抬起的机制。</a:t>
            </a:r>
            <a:endParaRPr lang="en-US" altLang="zh-CN" dirty="0"/>
          </a:p>
          <a:p>
            <a:endParaRPr lang="en-US" altLang="zh-CN" dirty="0"/>
          </a:p>
          <a:p>
            <a:r>
              <a:rPr lang="zh-CN" altLang="en-US" dirty="0"/>
              <a:t>图需改</a:t>
            </a:r>
          </a:p>
        </p:txBody>
      </p:sp>
      <p:sp>
        <p:nvSpPr>
          <p:cNvPr id="4" name="灯片编号占位符 3"/>
          <p:cNvSpPr>
            <a:spLocks noGrp="1"/>
          </p:cNvSpPr>
          <p:nvPr>
            <p:ph type="sldNum" sz="quarter" idx="5"/>
          </p:nvPr>
        </p:nvSpPr>
        <p:spPr/>
        <p:txBody>
          <a:bodyPr/>
          <a:lstStyle/>
          <a:p>
            <a:fld id="{365CD9A5-8824-4BA6-98B5-D0081349A8FB}" type="slidenum">
              <a:rPr lang="zh-CN" altLang="en-US" smtClean="0"/>
              <a:t>35</a:t>
            </a:fld>
            <a:endParaRPr lang="zh-CN" altLang="en-US"/>
          </a:p>
        </p:txBody>
      </p:sp>
    </p:spTree>
    <p:extLst>
      <p:ext uri="{BB962C8B-B14F-4D97-AF65-F5344CB8AC3E}">
        <p14:creationId xmlns:p14="http://schemas.microsoft.com/office/powerpoint/2010/main" val="3376054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小结：</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36</a:t>
            </a:fld>
            <a:endParaRPr lang="zh-CN" altLang="en-US"/>
          </a:p>
        </p:txBody>
      </p:sp>
    </p:spTree>
    <p:extLst>
      <p:ext uri="{BB962C8B-B14F-4D97-AF65-F5344CB8AC3E}">
        <p14:creationId xmlns:p14="http://schemas.microsoft.com/office/powerpoint/2010/main" val="3419371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37</a:t>
            </a:fld>
            <a:endParaRPr lang="zh-CN" altLang="en-US"/>
          </a:p>
        </p:txBody>
      </p:sp>
    </p:spTree>
    <p:extLst>
      <p:ext uri="{BB962C8B-B14F-4D97-AF65-F5344CB8AC3E}">
        <p14:creationId xmlns:p14="http://schemas.microsoft.com/office/powerpoint/2010/main" val="148257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38</a:t>
            </a:fld>
            <a:endParaRPr lang="zh-CN" altLang="en-US"/>
          </a:p>
        </p:txBody>
      </p:sp>
    </p:spTree>
    <p:extLst>
      <p:ext uri="{BB962C8B-B14F-4D97-AF65-F5344CB8AC3E}">
        <p14:creationId xmlns:p14="http://schemas.microsoft.com/office/powerpoint/2010/main" val="394456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39</a:t>
            </a:fld>
            <a:endParaRPr lang="zh-CN" altLang="en-US"/>
          </a:p>
        </p:txBody>
      </p:sp>
    </p:spTree>
    <p:extLst>
      <p:ext uri="{BB962C8B-B14F-4D97-AF65-F5344CB8AC3E}">
        <p14:creationId xmlns:p14="http://schemas.microsoft.com/office/powerpoint/2010/main" val="52544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飓风球是一种由两个小钢球连结而成的玩具，我们先用手旋转它，使其有一个初速度，然后通过一根管子朝其吹气来驱动它，从而可以使其达到极高的旋转频率，题目要求我们解释并探究这一现象。</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4</a:t>
            </a:fld>
            <a:endParaRPr lang="zh-CN" altLang="en-US"/>
          </a:p>
        </p:txBody>
      </p:sp>
    </p:spTree>
    <p:extLst>
      <p:ext uri="{BB962C8B-B14F-4D97-AF65-F5344CB8AC3E}">
        <p14:creationId xmlns:p14="http://schemas.microsoft.com/office/powerpoint/2010/main" val="3205385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40</a:t>
            </a:fld>
            <a:endParaRPr lang="zh-CN" altLang="en-US"/>
          </a:p>
        </p:txBody>
      </p:sp>
    </p:spTree>
    <p:extLst>
      <p:ext uri="{BB962C8B-B14F-4D97-AF65-F5344CB8AC3E}">
        <p14:creationId xmlns:p14="http://schemas.microsoft.com/office/powerpoint/2010/main" val="2583912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41</a:t>
            </a:fld>
            <a:endParaRPr lang="zh-CN" altLang="en-US"/>
          </a:p>
        </p:txBody>
      </p:sp>
    </p:spTree>
    <p:extLst>
      <p:ext uri="{BB962C8B-B14F-4D97-AF65-F5344CB8AC3E}">
        <p14:creationId xmlns:p14="http://schemas.microsoft.com/office/powerpoint/2010/main" val="1222555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42</a:t>
            </a:fld>
            <a:endParaRPr lang="zh-CN" altLang="en-US"/>
          </a:p>
        </p:txBody>
      </p:sp>
    </p:spTree>
    <p:extLst>
      <p:ext uri="{BB962C8B-B14F-4D97-AF65-F5344CB8AC3E}">
        <p14:creationId xmlns:p14="http://schemas.microsoft.com/office/powerpoint/2010/main" val="834752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43</a:t>
            </a:fld>
            <a:endParaRPr lang="zh-CN" altLang="en-US"/>
          </a:p>
        </p:txBody>
      </p:sp>
    </p:spTree>
    <p:extLst>
      <p:ext uri="{BB962C8B-B14F-4D97-AF65-F5344CB8AC3E}">
        <p14:creationId xmlns:p14="http://schemas.microsoft.com/office/powerpoint/2010/main" val="463936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44</a:t>
            </a:fld>
            <a:endParaRPr lang="zh-CN" altLang="en-US"/>
          </a:p>
        </p:txBody>
      </p:sp>
    </p:spTree>
    <p:extLst>
      <p:ext uri="{BB962C8B-B14F-4D97-AF65-F5344CB8AC3E}">
        <p14:creationId xmlns:p14="http://schemas.microsoft.com/office/powerpoint/2010/main" val="979692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45</a:t>
            </a:fld>
            <a:endParaRPr lang="zh-CN" altLang="en-US"/>
          </a:p>
        </p:txBody>
      </p:sp>
    </p:spTree>
    <p:extLst>
      <p:ext uri="{BB962C8B-B14F-4D97-AF65-F5344CB8AC3E}">
        <p14:creationId xmlns:p14="http://schemas.microsoft.com/office/powerpoint/2010/main" val="4006198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46</a:t>
            </a:fld>
            <a:endParaRPr lang="zh-CN" altLang="en-US"/>
          </a:p>
        </p:txBody>
      </p:sp>
    </p:spTree>
    <p:extLst>
      <p:ext uri="{BB962C8B-B14F-4D97-AF65-F5344CB8AC3E}">
        <p14:creationId xmlns:p14="http://schemas.microsoft.com/office/powerpoint/2010/main" val="5405322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47</a:t>
            </a:fld>
            <a:endParaRPr lang="zh-CN" altLang="en-US"/>
          </a:p>
        </p:txBody>
      </p:sp>
    </p:spTree>
    <p:extLst>
      <p:ext uri="{BB962C8B-B14F-4D97-AF65-F5344CB8AC3E}">
        <p14:creationId xmlns:p14="http://schemas.microsoft.com/office/powerpoint/2010/main" val="5392226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48</a:t>
            </a:fld>
            <a:endParaRPr lang="zh-CN" altLang="en-US"/>
          </a:p>
        </p:txBody>
      </p:sp>
    </p:spTree>
    <p:extLst>
      <p:ext uri="{BB962C8B-B14F-4D97-AF65-F5344CB8AC3E}">
        <p14:creationId xmlns:p14="http://schemas.microsoft.com/office/powerpoint/2010/main" val="31005463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49</a:t>
            </a:fld>
            <a:endParaRPr lang="zh-CN" altLang="en-US"/>
          </a:p>
        </p:txBody>
      </p:sp>
    </p:spTree>
    <p:extLst>
      <p:ext uri="{BB962C8B-B14F-4D97-AF65-F5344CB8AC3E}">
        <p14:creationId xmlns:p14="http://schemas.microsoft.com/office/powerpoint/2010/main" val="609486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下面，我来简要介绍一下我们的实验过程和实验现象。</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5</a:t>
            </a:fld>
            <a:endParaRPr lang="zh-CN" altLang="en-US"/>
          </a:p>
        </p:txBody>
      </p:sp>
    </p:spTree>
    <p:extLst>
      <p:ext uri="{BB962C8B-B14F-4D97-AF65-F5344CB8AC3E}">
        <p14:creationId xmlns:p14="http://schemas.microsoft.com/office/powerpoint/2010/main" val="1275980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50</a:t>
            </a:fld>
            <a:endParaRPr lang="zh-CN" altLang="en-US"/>
          </a:p>
        </p:txBody>
      </p:sp>
    </p:spTree>
    <p:extLst>
      <p:ext uri="{BB962C8B-B14F-4D97-AF65-F5344CB8AC3E}">
        <p14:creationId xmlns:p14="http://schemas.microsoft.com/office/powerpoint/2010/main" val="3558020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51</a:t>
            </a:fld>
            <a:endParaRPr lang="zh-CN" altLang="en-US"/>
          </a:p>
        </p:txBody>
      </p:sp>
    </p:spTree>
    <p:extLst>
      <p:ext uri="{BB962C8B-B14F-4D97-AF65-F5344CB8AC3E}">
        <p14:creationId xmlns:p14="http://schemas.microsoft.com/office/powerpoint/2010/main" val="3045611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不可简单认为飓风球所受风力为两个单独小球所受风力之和</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52</a:t>
            </a:fld>
            <a:endParaRPr lang="zh-CN" altLang="en-US"/>
          </a:p>
        </p:txBody>
      </p:sp>
    </p:spTree>
    <p:extLst>
      <p:ext uri="{BB962C8B-B14F-4D97-AF65-F5344CB8AC3E}">
        <p14:creationId xmlns:p14="http://schemas.microsoft.com/office/powerpoint/2010/main" val="6209629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不可简单认为飓风球所受风力为两个单独小球所受风力之和</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53</a:t>
            </a:fld>
            <a:endParaRPr lang="zh-CN" altLang="en-US"/>
          </a:p>
        </p:txBody>
      </p:sp>
    </p:spTree>
    <p:extLst>
      <p:ext uri="{BB962C8B-B14F-4D97-AF65-F5344CB8AC3E}">
        <p14:creationId xmlns:p14="http://schemas.microsoft.com/office/powerpoint/2010/main" val="30322314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这是本次报告的纲要。</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54</a:t>
            </a:fld>
            <a:endParaRPr lang="zh-CN" altLang="en-US"/>
          </a:p>
        </p:txBody>
      </p:sp>
    </p:spTree>
    <p:extLst>
      <p:ext uri="{BB962C8B-B14F-4D97-AF65-F5344CB8AC3E}">
        <p14:creationId xmlns:p14="http://schemas.microsoft.com/office/powerpoint/2010/main" val="1010363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55</a:t>
            </a:fld>
            <a:endParaRPr lang="zh-CN" altLang="en-US"/>
          </a:p>
        </p:txBody>
      </p:sp>
    </p:spTree>
    <p:extLst>
      <p:ext uri="{BB962C8B-B14F-4D97-AF65-F5344CB8AC3E}">
        <p14:creationId xmlns:p14="http://schemas.microsoft.com/office/powerpoint/2010/main" val="34796361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56</a:t>
            </a:fld>
            <a:endParaRPr lang="zh-CN" altLang="en-US"/>
          </a:p>
        </p:txBody>
      </p:sp>
    </p:spTree>
    <p:extLst>
      <p:ext uri="{BB962C8B-B14F-4D97-AF65-F5344CB8AC3E}">
        <p14:creationId xmlns:p14="http://schemas.microsoft.com/office/powerpoint/2010/main" val="216825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58</a:t>
            </a:fld>
            <a:endParaRPr lang="zh-CN" altLang="en-US"/>
          </a:p>
        </p:txBody>
      </p:sp>
    </p:spTree>
    <p:extLst>
      <p:ext uri="{BB962C8B-B14F-4D97-AF65-F5344CB8AC3E}">
        <p14:creationId xmlns:p14="http://schemas.microsoft.com/office/powerpoint/2010/main" val="3134451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59</a:t>
            </a:fld>
            <a:endParaRPr lang="zh-CN" altLang="en-US"/>
          </a:p>
        </p:txBody>
      </p:sp>
    </p:spTree>
    <p:extLst>
      <p:ext uri="{BB962C8B-B14F-4D97-AF65-F5344CB8AC3E}">
        <p14:creationId xmlns:p14="http://schemas.microsoft.com/office/powerpoint/2010/main" val="1394172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60</a:t>
            </a:fld>
            <a:endParaRPr lang="zh-CN" altLang="en-US"/>
          </a:p>
        </p:txBody>
      </p:sp>
    </p:spTree>
    <p:extLst>
      <p:ext uri="{BB962C8B-B14F-4D97-AF65-F5344CB8AC3E}">
        <p14:creationId xmlns:p14="http://schemas.microsoft.com/office/powerpoint/2010/main" val="1322288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这是我们的实验装置，我们将飓风球置于由水平仪调平的不锈钢板上，</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6</a:t>
            </a:fld>
            <a:endParaRPr lang="zh-CN" altLang="en-US"/>
          </a:p>
        </p:txBody>
      </p:sp>
    </p:spTree>
    <p:extLst>
      <p:ext uri="{BB962C8B-B14F-4D97-AF65-F5344CB8AC3E}">
        <p14:creationId xmlns:p14="http://schemas.microsoft.com/office/powerpoint/2010/main" val="35933377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对于这个系统，我们列出三个正交方向上的牛二律，然后对三个转动列出欧拉运动学方程。（同时我们对问题加上了桌面的约束，如果右边的小球临时落回桌面，我们假设他会与桌面发生弹性碰撞，重新抬起。）</a:t>
            </a:r>
            <a:endParaRPr lang="en-US" altLang="zh-CN" dirty="0"/>
          </a:p>
          <a:p>
            <a:r>
              <a:rPr lang="zh-CN" altLang="en-US" dirty="0"/>
              <a:t>其中我们未知飓风球与桌面的滑动摩擦系数这一参数。</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61</a:t>
            </a:fld>
            <a:endParaRPr lang="zh-CN" altLang="en-US"/>
          </a:p>
        </p:txBody>
      </p:sp>
    </p:spTree>
    <p:extLst>
      <p:ext uri="{BB962C8B-B14F-4D97-AF65-F5344CB8AC3E}">
        <p14:creationId xmlns:p14="http://schemas.microsoft.com/office/powerpoint/2010/main" val="3865756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我们用此前定理的物理量表示出，飓风球与桌面接触点的速度，三个正交方向的转动惯量，角速度和所受力矩，将其代入刚才的那六个方程，并代入各个参量，设置与所拍摄视频中相同的初始条件，利用</a:t>
            </a:r>
            <a:r>
              <a:rPr lang="en-US" altLang="zh-CN" dirty="0"/>
              <a:t>45</a:t>
            </a:r>
            <a:r>
              <a:rPr lang="zh-CN" altLang="en-US" dirty="0"/>
              <a:t>阶龙格库塔法对这六个方程进行数值求解。</a:t>
            </a:r>
          </a:p>
        </p:txBody>
      </p:sp>
      <p:sp>
        <p:nvSpPr>
          <p:cNvPr id="4" name="灯片编号占位符 3"/>
          <p:cNvSpPr>
            <a:spLocks noGrp="1"/>
          </p:cNvSpPr>
          <p:nvPr>
            <p:ph type="sldNum" sz="quarter" idx="5"/>
          </p:nvPr>
        </p:nvSpPr>
        <p:spPr/>
        <p:txBody>
          <a:bodyPr/>
          <a:lstStyle/>
          <a:p>
            <a:fld id="{365CD9A5-8824-4BA6-98B5-D0081349A8FB}" type="slidenum">
              <a:rPr lang="zh-CN" altLang="en-US" smtClean="0"/>
              <a:t>62</a:t>
            </a:fld>
            <a:endParaRPr lang="zh-CN" altLang="en-US"/>
          </a:p>
        </p:txBody>
      </p:sp>
    </p:spTree>
    <p:extLst>
      <p:ext uri="{BB962C8B-B14F-4D97-AF65-F5344CB8AC3E}">
        <p14:creationId xmlns:p14="http://schemas.microsoft.com/office/powerpoint/2010/main" val="29727103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63</a:t>
            </a:fld>
            <a:endParaRPr lang="zh-CN" altLang="en-US"/>
          </a:p>
        </p:txBody>
      </p:sp>
    </p:spTree>
    <p:extLst>
      <p:ext uri="{BB962C8B-B14F-4D97-AF65-F5344CB8AC3E}">
        <p14:creationId xmlns:p14="http://schemas.microsoft.com/office/powerpoint/2010/main" val="284247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64</a:t>
            </a:fld>
            <a:endParaRPr lang="zh-CN" altLang="en-US"/>
          </a:p>
        </p:txBody>
      </p:sp>
    </p:spTree>
    <p:extLst>
      <p:ext uri="{BB962C8B-B14F-4D97-AF65-F5344CB8AC3E}">
        <p14:creationId xmlns:p14="http://schemas.microsoft.com/office/powerpoint/2010/main" val="15956389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65</a:t>
            </a:fld>
            <a:endParaRPr lang="zh-CN" altLang="en-US"/>
          </a:p>
        </p:txBody>
      </p:sp>
    </p:spTree>
    <p:extLst>
      <p:ext uri="{BB962C8B-B14F-4D97-AF65-F5344CB8AC3E}">
        <p14:creationId xmlns:p14="http://schemas.microsoft.com/office/powerpoint/2010/main" val="25153127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66</a:t>
            </a:fld>
            <a:endParaRPr lang="zh-CN" altLang="en-US"/>
          </a:p>
        </p:txBody>
      </p:sp>
    </p:spTree>
    <p:extLst>
      <p:ext uri="{BB962C8B-B14F-4D97-AF65-F5344CB8AC3E}">
        <p14:creationId xmlns:p14="http://schemas.microsoft.com/office/powerpoint/2010/main" val="39397215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67</a:t>
            </a:fld>
            <a:endParaRPr lang="zh-CN" altLang="en-US"/>
          </a:p>
        </p:txBody>
      </p:sp>
    </p:spTree>
    <p:extLst>
      <p:ext uri="{BB962C8B-B14F-4D97-AF65-F5344CB8AC3E}">
        <p14:creationId xmlns:p14="http://schemas.microsoft.com/office/powerpoint/2010/main" val="5011837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68</a:t>
            </a:fld>
            <a:endParaRPr lang="zh-CN" altLang="en-US"/>
          </a:p>
        </p:txBody>
      </p:sp>
    </p:spTree>
    <p:extLst>
      <p:ext uri="{BB962C8B-B14F-4D97-AF65-F5344CB8AC3E}">
        <p14:creationId xmlns:p14="http://schemas.microsoft.com/office/powerpoint/2010/main" val="15056302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69</a:t>
            </a:fld>
            <a:endParaRPr lang="zh-CN" altLang="en-US"/>
          </a:p>
        </p:txBody>
      </p:sp>
    </p:spTree>
    <p:extLst>
      <p:ext uri="{BB962C8B-B14F-4D97-AF65-F5344CB8AC3E}">
        <p14:creationId xmlns:p14="http://schemas.microsoft.com/office/powerpoint/2010/main" val="8193199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70</a:t>
            </a:fld>
            <a:endParaRPr lang="zh-CN" altLang="en-US"/>
          </a:p>
        </p:txBody>
      </p:sp>
    </p:spTree>
    <p:extLst>
      <p:ext uri="{BB962C8B-B14F-4D97-AF65-F5344CB8AC3E}">
        <p14:creationId xmlns:p14="http://schemas.microsoft.com/office/powerpoint/2010/main" val="227674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采用气泵从双边吹气的方式来加速飓风球，</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7</a:t>
            </a:fld>
            <a:endParaRPr lang="zh-CN" altLang="en-US"/>
          </a:p>
        </p:txBody>
      </p:sp>
    </p:spTree>
    <p:extLst>
      <p:ext uri="{BB962C8B-B14F-4D97-AF65-F5344CB8AC3E}">
        <p14:creationId xmlns:p14="http://schemas.microsoft.com/office/powerpoint/2010/main" val="34780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71</a:t>
            </a:fld>
            <a:endParaRPr lang="zh-CN" altLang="en-US"/>
          </a:p>
        </p:txBody>
      </p:sp>
    </p:spTree>
    <p:extLst>
      <p:ext uri="{BB962C8B-B14F-4D97-AF65-F5344CB8AC3E}">
        <p14:creationId xmlns:p14="http://schemas.microsoft.com/office/powerpoint/2010/main" val="853848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来回顾一下我们的题目：飓风球是一种由两个连接一起的小球组成的玩具，我们先用手旋转飓风球，使其有一个初速度，然后通过一根管子朝其吹气来驱动它，可以使它的转动达到一个较大的速度，题目要求我们解释并探究这一现象。</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72</a:t>
            </a:fld>
            <a:endParaRPr lang="zh-CN" altLang="en-US"/>
          </a:p>
        </p:txBody>
      </p:sp>
    </p:spTree>
    <p:extLst>
      <p:ext uri="{BB962C8B-B14F-4D97-AF65-F5344CB8AC3E}">
        <p14:creationId xmlns:p14="http://schemas.microsoft.com/office/powerpoint/2010/main" val="2561963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73</a:t>
            </a:fld>
            <a:endParaRPr lang="zh-CN" altLang="en-US"/>
          </a:p>
        </p:txBody>
      </p:sp>
    </p:spTree>
    <p:extLst>
      <p:ext uri="{BB962C8B-B14F-4D97-AF65-F5344CB8AC3E}">
        <p14:creationId xmlns:p14="http://schemas.microsoft.com/office/powerpoint/2010/main" val="38757761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74</a:t>
            </a:fld>
            <a:endParaRPr lang="zh-CN" altLang="en-US"/>
          </a:p>
        </p:txBody>
      </p:sp>
    </p:spTree>
    <p:extLst>
      <p:ext uri="{BB962C8B-B14F-4D97-AF65-F5344CB8AC3E}">
        <p14:creationId xmlns:p14="http://schemas.microsoft.com/office/powerpoint/2010/main" val="29575476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75</a:t>
            </a:fld>
            <a:endParaRPr lang="zh-CN" altLang="en-US"/>
          </a:p>
        </p:txBody>
      </p:sp>
    </p:spTree>
    <p:extLst>
      <p:ext uri="{BB962C8B-B14F-4D97-AF65-F5344CB8AC3E}">
        <p14:creationId xmlns:p14="http://schemas.microsoft.com/office/powerpoint/2010/main" val="5530731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76</a:t>
            </a:fld>
            <a:endParaRPr lang="zh-CN" altLang="en-US"/>
          </a:p>
        </p:txBody>
      </p:sp>
    </p:spTree>
    <p:extLst>
      <p:ext uri="{BB962C8B-B14F-4D97-AF65-F5344CB8AC3E}">
        <p14:creationId xmlns:p14="http://schemas.microsoft.com/office/powerpoint/2010/main" val="3943993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在三个方向上分别设置了摄像头进行拍摄，以得到足够多的数据点，</a:t>
            </a:r>
            <a:endParaRPr lang="en-US" altLang="zh-CN" dirty="0"/>
          </a:p>
          <a:p>
            <a:r>
              <a:rPr lang="zh-CN" altLang="en-US" dirty="0"/>
              <a:t>利用频闪灯照射，以便于后期视频处理过程中的同步。</a:t>
            </a:r>
            <a:endParaRPr lang="en-US" altLang="zh-CN"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8</a:t>
            </a:fld>
            <a:endParaRPr lang="zh-CN" altLang="en-US"/>
          </a:p>
        </p:txBody>
      </p:sp>
    </p:spTree>
    <p:extLst>
      <p:ext uri="{BB962C8B-B14F-4D97-AF65-F5344CB8AC3E}">
        <p14:creationId xmlns:p14="http://schemas.microsoft.com/office/powerpoint/2010/main" val="2561701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其中，我们的飓风球是由两个直径为</a:t>
            </a:r>
            <a:r>
              <a:rPr lang="en-US" altLang="zh-CN" dirty="0"/>
              <a:t>19</a:t>
            </a:r>
            <a:r>
              <a:rPr lang="zh-CN" altLang="en-US" dirty="0"/>
              <a:t>毫米的</a:t>
            </a:r>
            <a:r>
              <a:rPr lang="en-US" altLang="zh-CN" dirty="0"/>
              <a:t>304</a:t>
            </a:r>
            <a:r>
              <a:rPr lang="zh-CN" altLang="en-US" dirty="0"/>
              <a:t>实心不锈钢球通过点焊得到，我们可以将两个小球之间视为点接触。</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9</a:t>
            </a:fld>
            <a:endParaRPr lang="zh-CN" altLang="en-US"/>
          </a:p>
        </p:txBody>
      </p:sp>
    </p:spTree>
    <p:extLst>
      <p:ext uri="{BB962C8B-B14F-4D97-AF65-F5344CB8AC3E}">
        <p14:creationId xmlns:p14="http://schemas.microsoft.com/office/powerpoint/2010/main" val="2673238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80C0A-B77A-4380-B031-276064D03E0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D12970-A8BE-460C-848D-66112B1FF6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834619F-47C7-4872-9534-10FCCBD5EC87}"/>
              </a:ext>
            </a:extLst>
          </p:cNvPr>
          <p:cNvSpPr>
            <a:spLocks noGrp="1"/>
          </p:cNvSpPr>
          <p:nvPr>
            <p:ph type="dt" sz="half" idx="10"/>
          </p:nvPr>
        </p:nvSpPr>
        <p:spPr/>
        <p:txBody>
          <a:bodyPr/>
          <a:lstStyle/>
          <a:p>
            <a:fld id="{75D03F64-D880-46F1-975F-C563EB28401E}" type="datetimeFigureOut">
              <a:rPr lang="zh-CN" altLang="en-US" smtClean="0"/>
              <a:t>2019/8/13</a:t>
            </a:fld>
            <a:endParaRPr lang="zh-CN" altLang="en-US"/>
          </a:p>
        </p:txBody>
      </p:sp>
      <p:sp>
        <p:nvSpPr>
          <p:cNvPr id="5" name="页脚占位符 4">
            <a:extLst>
              <a:ext uri="{FF2B5EF4-FFF2-40B4-BE49-F238E27FC236}">
                <a16:creationId xmlns:a16="http://schemas.microsoft.com/office/drawing/2014/main" id="{74AFE90F-73E4-47DB-9574-568191437D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90DBD2-F562-4C2F-8950-B2380A1D1671}"/>
              </a:ext>
            </a:extLst>
          </p:cNvPr>
          <p:cNvSpPr>
            <a:spLocks noGrp="1"/>
          </p:cNvSpPr>
          <p:nvPr>
            <p:ph type="sldNum" sz="quarter" idx="12"/>
          </p:nvPr>
        </p:nvSpPr>
        <p:spPr/>
        <p:txBody>
          <a:body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190029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6F561-13A7-40CA-8439-D0A7AC4444D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C6D2604-4B4F-4F08-8B0B-D4856D99BF3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72D0240-4253-45B4-90DE-51DEA2771A37}"/>
              </a:ext>
            </a:extLst>
          </p:cNvPr>
          <p:cNvSpPr>
            <a:spLocks noGrp="1"/>
          </p:cNvSpPr>
          <p:nvPr>
            <p:ph type="dt" sz="half" idx="10"/>
          </p:nvPr>
        </p:nvSpPr>
        <p:spPr/>
        <p:txBody>
          <a:bodyPr/>
          <a:lstStyle/>
          <a:p>
            <a:fld id="{75D03F64-D880-46F1-975F-C563EB28401E}" type="datetimeFigureOut">
              <a:rPr lang="zh-CN" altLang="en-US" smtClean="0"/>
              <a:t>2019/8/13</a:t>
            </a:fld>
            <a:endParaRPr lang="zh-CN" altLang="en-US"/>
          </a:p>
        </p:txBody>
      </p:sp>
      <p:sp>
        <p:nvSpPr>
          <p:cNvPr id="5" name="页脚占位符 4">
            <a:extLst>
              <a:ext uri="{FF2B5EF4-FFF2-40B4-BE49-F238E27FC236}">
                <a16:creationId xmlns:a16="http://schemas.microsoft.com/office/drawing/2014/main" id="{2F7ECAA2-8D74-47E9-B6A5-152239B94F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3D313D-42F8-481B-91F8-1AB16D1D79A6}"/>
              </a:ext>
            </a:extLst>
          </p:cNvPr>
          <p:cNvSpPr>
            <a:spLocks noGrp="1"/>
          </p:cNvSpPr>
          <p:nvPr>
            <p:ph type="sldNum" sz="quarter" idx="12"/>
          </p:nvPr>
        </p:nvSpPr>
        <p:spPr/>
        <p:txBody>
          <a:body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15002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0539586-816D-4003-B384-DA7C27018CE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11F2037-B831-4592-BC28-CD783300CFD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2425337-7FA8-4B90-A6C5-5205F3E137C4}"/>
              </a:ext>
            </a:extLst>
          </p:cNvPr>
          <p:cNvSpPr>
            <a:spLocks noGrp="1"/>
          </p:cNvSpPr>
          <p:nvPr>
            <p:ph type="dt" sz="half" idx="10"/>
          </p:nvPr>
        </p:nvSpPr>
        <p:spPr/>
        <p:txBody>
          <a:bodyPr/>
          <a:lstStyle/>
          <a:p>
            <a:fld id="{75D03F64-D880-46F1-975F-C563EB28401E}" type="datetimeFigureOut">
              <a:rPr lang="zh-CN" altLang="en-US" smtClean="0"/>
              <a:t>2019/8/13</a:t>
            </a:fld>
            <a:endParaRPr lang="zh-CN" altLang="en-US"/>
          </a:p>
        </p:txBody>
      </p:sp>
      <p:sp>
        <p:nvSpPr>
          <p:cNvPr id="5" name="页脚占位符 4">
            <a:extLst>
              <a:ext uri="{FF2B5EF4-FFF2-40B4-BE49-F238E27FC236}">
                <a16:creationId xmlns:a16="http://schemas.microsoft.com/office/drawing/2014/main" id="{5CFD26D6-638A-4284-989A-7BA679B584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30A15A-E30C-45B4-8B7B-5347A5B97F32}"/>
              </a:ext>
            </a:extLst>
          </p:cNvPr>
          <p:cNvSpPr>
            <a:spLocks noGrp="1"/>
          </p:cNvSpPr>
          <p:nvPr>
            <p:ph type="sldNum" sz="quarter" idx="12"/>
          </p:nvPr>
        </p:nvSpPr>
        <p:spPr/>
        <p:txBody>
          <a:body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388539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10" name="Picture 7">
            <a:extLst>
              <a:ext uri="{FF2B5EF4-FFF2-40B4-BE49-F238E27FC236}">
                <a16:creationId xmlns:a16="http://schemas.microsoft.com/office/drawing/2014/main" id="{E2C25FF4-C2C7-4D91-A644-ABA873D09C6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492" b="84498"/>
          <a:stretch/>
        </p:blipFill>
        <p:spPr>
          <a:xfrm>
            <a:off x="8930953" y="2375"/>
            <a:ext cx="3261047" cy="1386591"/>
          </a:xfrm>
          <a:prstGeom prst="rect">
            <a:avLst/>
          </a:prstGeom>
        </p:spPr>
      </p:pic>
      <p:pic>
        <p:nvPicPr>
          <p:cNvPr id="11" name="Picture 10">
            <a:extLst>
              <a:ext uri="{FF2B5EF4-FFF2-40B4-BE49-F238E27FC236}">
                <a16:creationId xmlns:a16="http://schemas.microsoft.com/office/drawing/2014/main" id="{146CFD3D-F491-47BD-98AB-C28605D3EC5A}"/>
              </a:ext>
            </a:extLst>
          </p:cNvPr>
          <p:cNvPicPr>
            <a:picLocks noChangeAspect="1"/>
          </p:cNvPicPr>
          <p:nvPr userDrawn="1"/>
        </p:nvPicPr>
        <p:blipFill>
          <a:blip r:embed="rId3"/>
          <a:srcRect/>
          <a:stretch>
            <a:fillRect/>
          </a:stretch>
        </p:blipFill>
        <p:spPr>
          <a:xfrm>
            <a:off x="7766613" y="0"/>
            <a:ext cx="1297136" cy="1433299"/>
          </a:xfrm>
          <a:prstGeom prst="rect">
            <a:avLst/>
          </a:prstGeom>
        </p:spPr>
      </p:pic>
      <p:sp>
        <p:nvSpPr>
          <p:cNvPr id="4" name="灯片编号占位符 5">
            <a:extLst>
              <a:ext uri="{FF2B5EF4-FFF2-40B4-BE49-F238E27FC236}">
                <a16:creationId xmlns:a16="http://schemas.microsoft.com/office/drawing/2014/main" id="{58382944-DB98-44F7-97EA-9AEAF00058EB}"/>
              </a:ext>
            </a:extLst>
          </p:cNvPr>
          <p:cNvSpPr>
            <a:spLocks noGrp="1"/>
          </p:cNvSpPr>
          <p:nvPr>
            <p:ph type="sldNum" sz="quarter" idx="12"/>
          </p:nvPr>
        </p:nvSpPr>
        <p:spPr>
          <a:xfrm>
            <a:off x="8610600" y="6356350"/>
            <a:ext cx="2743200" cy="365125"/>
          </a:xfrm>
        </p:spPr>
        <p:txBody>
          <a:bodyPr/>
          <a:lstStyle>
            <a:lvl1pPr>
              <a:defRPr sz="2000">
                <a:solidFill>
                  <a:schemeClr val="tx1"/>
                </a:solidFill>
              </a:defRPr>
            </a:lvl1pPr>
          </a:lstStyle>
          <a:p>
            <a:fld id="{1B487110-FBC2-4736-BE98-00752552BA2D}" type="slidenum">
              <a:rPr lang="zh-CN" altLang="en-US" smtClean="0"/>
              <a:pPr/>
              <a:t>‹#›</a:t>
            </a:fld>
            <a:endParaRPr lang="zh-CN" altLang="en-US" dirty="0"/>
          </a:p>
        </p:txBody>
      </p:sp>
    </p:spTree>
    <p:extLst>
      <p:ext uri="{BB962C8B-B14F-4D97-AF65-F5344CB8AC3E}">
        <p14:creationId xmlns:p14="http://schemas.microsoft.com/office/powerpoint/2010/main" val="142079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7955C-77A8-4720-9B60-AEBEB48244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701FA3-3561-4D21-97D8-2536E7BABD9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A822B91-8AAA-447E-8F81-B65598E00D7E}"/>
              </a:ext>
            </a:extLst>
          </p:cNvPr>
          <p:cNvSpPr>
            <a:spLocks noGrp="1"/>
          </p:cNvSpPr>
          <p:nvPr>
            <p:ph type="dt" sz="half" idx="10"/>
          </p:nvPr>
        </p:nvSpPr>
        <p:spPr/>
        <p:txBody>
          <a:bodyPr/>
          <a:lstStyle/>
          <a:p>
            <a:fld id="{75D03F64-D880-46F1-975F-C563EB28401E}" type="datetimeFigureOut">
              <a:rPr lang="zh-CN" altLang="en-US" smtClean="0"/>
              <a:t>2019/8/13</a:t>
            </a:fld>
            <a:endParaRPr lang="zh-CN" altLang="en-US"/>
          </a:p>
        </p:txBody>
      </p:sp>
      <p:sp>
        <p:nvSpPr>
          <p:cNvPr id="5" name="页脚占位符 4">
            <a:extLst>
              <a:ext uri="{FF2B5EF4-FFF2-40B4-BE49-F238E27FC236}">
                <a16:creationId xmlns:a16="http://schemas.microsoft.com/office/drawing/2014/main" id="{67D6C16F-F92A-4796-BC86-1642DDA6CC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8017B3-625F-4700-94AD-40B8034A07C6}"/>
              </a:ext>
            </a:extLst>
          </p:cNvPr>
          <p:cNvSpPr>
            <a:spLocks noGrp="1"/>
          </p:cNvSpPr>
          <p:nvPr>
            <p:ph type="sldNum" sz="quarter" idx="12"/>
          </p:nvPr>
        </p:nvSpPr>
        <p:spPr/>
        <p:txBody>
          <a:body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2630857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F6D09-BADB-495A-8BE7-CB99A2D7DC4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0CA1386-92D6-464A-971F-C19920A601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AD1A356-95D7-4DE0-9C64-FE4B56AA2BDE}"/>
              </a:ext>
            </a:extLst>
          </p:cNvPr>
          <p:cNvSpPr>
            <a:spLocks noGrp="1"/>
          </p:cNvSpPr>
          <p:nvPr>
            <p:ph type="dt" sz="half" idx="10"/>
          </p:nvPr>
        </p:nvSpPr>
        <p:spPr/>
        <p:txBody>
          <a:bodyPr/>
          <a:lstStyle/>
          <a:p>
            <a:fld id="{75D03F64-D880-46F1-975F-C563EB28401E}" type="datetimeFigureOut">
              <a:rPr lang="zh-CN" altLang="en-US" smtClean="0"/>
              <a:t>2019/8/13</a:t>
            </a:fld>
            <a:endParaRPr lang="zh-CN" altLang="en-US"/>
          </a:p>
        </p:txBody>
      </p:sp>
      <p:sp>
        <p:nvSpPr>
          <p:cNvPr id="5" name="页脚占位符 4">
            <a:extLst>
              <a:ext uri="{FF2B5EF4-FFF2-40B4-BE49-F238E27FC236}">
                <a16:creationId xmlns:a16="http://schemas.microsoft.com/office/drawing/2014/main" id="{0692DDA8-A94E-4781-B4F7-B0F7A08243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80EA30-2B37-4293-A14B-238E821014DF}"/>
              </a:ext>
            </a:extLst>
          </p:cNvPr>
          <p:cNvSpPr>
            <a:spLocks noGrp="1"/>
          </p:cNvSpPr>
          <p:nvPr>
            <p:ph type="sldNum" sz="quarter" idx="12"/>
          </p:nvPr>
        </p:nvSpPr>
        <p:spPr/>
        <p:txBody>
          <a:body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4094738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652CD-3DBB-4A10-9F19-04E469EC030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3B22E0-7606-4B88-ABF4-EBC4D572D79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0C5D14D-66B2-4846-985A-9C262450405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A71B90C-63A1-4C92-9226-4F756224A7A0}"/>
              </a:ext>
            </a:extLst>
          </p:cNvPr>
          <p:cNvSpPr>
            <a:spLocks noGrp="1"/>
          </p:cNvSpPr>
          <p:nvPr>
            <p:ph type="dt" sz="half" idx="10"/>
          </p:nvPr>
        </p:nvSpPr>
        <p:spPr/>
        <p:txBody>
          <a:bodyPr/>
          <a:lstStyle/>
          <a:p>
            <a:fld id="{75D03F64-D880-46F1-975F-C563EB28401E}" type="datetimeFigureOut">
              <a:rPr lang="zh-CN" altLang="en-US" smtClean="0"/>
              <a:t>2019/8/13</a:t>
            </a:fld>
            <a:endParaRPr lang="zh-CN" altLang="en-US"/>
          </a:p>
        </p:txBody>
      </p:sp>
      <p:sp>
        <p:nvSpPr>
          <p:cNvPr id="6" name="页脚占位符 5">
            <a:extLst>
              <a:ext uri="{FF2B5EF4-FFF2-40B4-BE49-F238E27FC236}">
                <a16:creationId xmlns:a16="http://schemas.microsoft.com/office/drawing/2014/main" id="{B4D5FD1D-91B8-47AD-86FE-4DBFF2016B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DEEE5F-D12E-4A35-93AE-8A08381C46D0}"/>
              </a:ext>
            </a:extLst>
          </p:cNvPr>
          <p:cNvSpPr>
            <a:spLocks noGrp="1"/>
          </p:cNvSpPr>
          <p:nvPr>
            <p:ph type="sldNum" sz="quarter" idx="12"/>
          </p:nvPr>
        </p:nvSpPr>
        <p:spPr/>
        <p:txBody>
          <a:body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144354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844-5A2B-4DA5-AC98-2F654599DBD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F54FFD8-22C3-4829-928B-D7FEA6FAE1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FBB73C3-57E6-4B5B-9461-660853744C1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60D15F-3D13-4AD8-A837-4243C6BC04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8AA261C-A4BC-4001-BDA1-D3BB782E7C7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E5E4A2B-9CC6-45B4-AF1B-40801B03419C}"/>
              </a:ext>
            </a:extLst>
          </p:cNvPr>
          <p:cNvSpPr>
            <a:spLocks noGrp="1"/>
          </p:cNvSpPr>
          <p:nvPr>
            <p:ph type="dt" sz="half" idx="10"/>
          </p:nvPr>
        </p:nvSpPr>
        <p:spPr/>
        <p:txBody>
          <a:bodyPr/>
          <a:lstStyle/>
          <a:p>
            <a:fld id="{75D03F64-D880-46F1-975F-C563EB28401E}" type="datetimeFigureOut">
              <a:rPr lang="zh-CN" altLang="en-US" smtClean="0"/>
              <a:t>2019/8/13</a:t>
            </a:fld>
            <a:endParaRPr lang="zh-CN" altLang="en-US"/>
          </a:p>
        </p:txBody>
      </p:sp>
      <p:sp>
        <p:nvSpPr>
          <p:cNvPr id="8" name="页脚占位符 7">
            <a:extLst>
              <a:ext uri="{FF2B5EF4-FFF2-40B4-BE49-F238E27FC236}">
                <a16:creationId xmlns:a16="http://schemas.microsoft.com/office/drawing/2014/main" id="{9D35E89D-7B0E-4B03-96D4-2C948A18F3A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5A98F7B-3075-44D6-9008-7E5C73146954}"/>
              </a:ext>
            </a:extLst>
          </p:cNvPr>
          <p:cNvSpPr>
            <a:spLocks noGrp="1"/>
          </p:cNvSpPr>
          <p:nvPr>
            <p:ph type="sldNum" sz="quarter" idx="12"/>
          </p:nvPr>
        </p:nvSpPr>
        <p:spPr/>
        <p:txBody>
          <a:body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4279156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86B219-AB56-4078-9F4C-9D497F13594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65A0174-DAED-43AA-A95B-6D3724D53E71}"/>
              </a:ext>
            </a:extLst>
          </p:cNvPr>
          <p:cNvSpPr>
            <a:spLocks noGrp="1"/>
          </p:cNvSpPr>
          <p:nvPr>
            <p:ph type="dt" sz="half" idx="10"/>
          </p:nvPr>
        </p:nvSpPr>
        <p:spPr/>
        <p:txBody>
          <a:bodyPr/>
          <a:lstStyle/>
          <a:p>
            <a:fld id="{75D03F64-D880-46F1-975F-C563EB28401E}" type="datetimeFigureOut">
              <a:rPr lang="zh-CN" altLang="en-US" smtClean="0"/>
              <a:t>2019/8/13</a:t>
            </a:fld>
            <a:endParaRPr lang="zh-CN" altLang="en-US"/>
          </a:p>
        </p:txBody>
      </p:sp>
      <p:sp>
        <p:nvSpPr>
          <p:cNvPr id="4" name="页脚占位符 3">
            <a:extLst>
              <a:ext uri="{FF2B5EF4-FFF2-40B4-BE49-F238E27FC236}">
                <a16:creationId xmlns:a16="http://schemas.microsoft.com/office/drawing/2014/main" id="{87436803-A2B3-4EFF-A3C3-A2393DD6B04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694D550-FA84-49CC-9020-AA2B032BF88B}"/>
              </a:ext>
            </a:extLst>
          </p:cNvPr>
          <p:cNvSpPr>
            <a:spLocks noGrp="1"/>
          </p:cNvSpPr>
          <p:nvPr>
            <p:ph type="sldNum" sz="quarter" idx="12"/>
          </p:nvPr>
        </p:nvSpPr>
        <p:spPr/>
        <p:txBody>
          <a:body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1141041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5048D10-9568-47A0-AA0A-3C28C9C4D052}"/>
              </a:ext>
            </a:extLst>
          </p:cNvPr>
          <p:cNvSpPr>
            <a:spLocks noGrp="1"/>
          </p:cNvSpPr>
          <p:nvPr>
            <p:ph type="dt" sz="half" idx="10"/>
          </p:nvPr>
        </p:nvSpPr>
        <p:spPr/>
        <p:txBody>
          <a:bodyPr/>
          <a:lstStyle/>
          <a:p>
            <a:fld id="{75D03F64-D880-46F1-975F-C563EB28401E}" type="datetimeFigureOut">
              <a:rPr lang="zh-CN" altLang="en-US" smtClean="0"/>
              <a:t>2019/8/13</a:t>
            </a:fld>
            <a:endParaRPr lang="zh-CN" altLang="en-US"/>
          </a:p>
        </p:txBody>
      </p:sp>
      <p:sp>
        <p:nvSpPr>
          <p:cNvPr id="3" name="页脚占位符 2">
            <a:extLst>
              <a:ext uri="{FF2B5EF4-FFF2-40B4-BE49-F238E27FC236}">
                <a16:creationId xmlns:a16="http://schemas.microsoft.com/office/drawing/2014/main" id="{FC959081-6852-4676-9651-3332FC33784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AD7833A-165F-469A-9F67-A76F4CC8F8AC}"/>
              </a:ext>
            </a:extLst>
          </p:cNvPr>
          <p:cNvSpPr>
            <a:spLocks noGrp="1"/>
          </p:cNvSpPr>
          <p:nvPr>
            <p:ph type="sldNum" sz="quarter" idx="12"/>
          </p:nvPr>
        </p:nvSpPr>
        <p:spPr/>
        <p:txBody>
          <a:body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2633888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09212-58E2-4CDB-A6F8-E64B01DB199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B2093C8-729E-42BC-8EDA-AADE0893E5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DD14279-AC92-4281-8426-98A095ECAC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6ED68B6-5769-4D77-AFDC-CC82C8DFAADE}"/>
              </a:ext>
            </a:extLst>
          </p:cNvPr>
          <p:cNvSpPr>
            <a:spLocks noGrp="1"/>
          </p:cNvSpPr>
          <p:nvPr>
            <p:ph type="dt" sz="half" idx="10"/>
          </p:nvPr>
        </p:nvSpPr>
        <p:spPr/>
        <p:txBody>
          <a:bodyPr/>
          <a:lstStyle/>
          <a:p>
            <a:fld id="{75D03F64-D880-46F1-975F-C563EB28401E}" type="datetimeFigureOut">
              <a:rPr lang="zh-CN" altLang="en-US" smtClean="0"/>
              <a:t>2019/8/13</a:t>
            </a:fld>
            <a:endParaRPr lang="zh-CN" altLang="en-US"/>
          </a:p>
        </p:txBody>
      </p:sp>
      <p:sp>
        <p:nvSpPr>
          <p:cNvPr id="6" name="页脚占位符 5">
            <a:extLst>
              <a:ext uri="{FF2B5EF4-FFF2-40B4-BE49-F238E27FC236}">
                <a16:creationId xmlns:a16="http://schemas.microsoft.com/office/drawing/2014/main" id="{32DC4C74-A82D-49D7-B978-F333116BD9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F051B4-BD1D-4665-A94A-AEE7890A6211}"/>
              </a:ext>
            </a:extLst>
          </p:cNvPr>
          <p:cNvSpPr>
            <a:spLocks noGrp="1"/>
          </p:cNvSpPr>
          <p:nvPr>
            <p:ph type="sldNum" sz="quarter" idx="12"/>
          </p:nvPr>
        </p:nvSpPr>
        <p:spPr/>
        <p:txBody>
          <a:body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2430167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D7BBF-4CFB-4657-8904-16FC13067C2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DF869A1-18A1-4546-9087-D3273CC078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A9DAA89-B64B-4785-A9E5-B23FAE759D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90073EB-F064-4CA0-B7D6-0A4D78A35320}"/>
              </a:ext>
            </a:extLst>
          </p:cNvPr>
          <p:cNvSpPr>
            <a:spLocks noGrp="1"/>
          </p:cNvSpPr>
          <p:nvPr>
            <p:ph type="dt" sz="half" idx="10"/>
          </p:nvPr>
        </p:nvSpPr>
        <p:spPr/>
        <p:txBody>
          <a:bodyPr/>
          <a:lstStyle/>
          <a:p>
            <a:fld id="{75D03F64-D880-46F1-975F-C563EB28401E}" type="datetimeFigureOut">
              <a:rPr lang="zh-CN" altLang="en-US" smtClean="0"/>
              <a:t>2019/8/13</a:t>
            </a:fld>
            <a:endParaRPr lang="zh-CN" altLang="en-US"/>
          </a:p>
        </p:txBody>
      </p:sp>
      <p:sp>
        <p:nvSpPr>
          <p:cNvPr id="6" name="页脚占位符 5">
            <a:extLst>
              <a:ext uri="{FF2B5EF4-FFF2-40B4-BE49-F238E27FC236}">
                <a16:creationId xmlns:a16="http://schemas.microsoft.com/office/drawing/2014/main" id="{85F04286-A14A-4FC0-8CB6-0D1DADF992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6B9EFA-5407-4D0D-8662-4B06C19F5534}"/>
              </a:ext>
            </a:extLst>
          </p:cNvPr>
          <p:cNvSpPr>
            <a:spLocks noGrp="1"/>
          </p:cNvSpPr>
          <p:nvPr>
            <p:ph type="sldNum" sz="quarter" idx="12"/>
          </p:nvPr>
        </p:nvSpPr>
        <p:spPr/>
        <p:txBody>
          <a:body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2814782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ED004DE-B46D-4484-8C5D-5A7535E84B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0DFF8E7-652A-4030-93AE-7C8BDA902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388F4C-8637-467C-9707-ACD02FE114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03F64-D880-46F1-975F-C563EB28401E}" type="datetimeFigureOut">
              <a:rPr lang="zh-CN" altLang="en-US" smtClean="0"/>
              <a:t>2019/8/13</a:t>
            </a:fld>
            <a:endParaRPr lang="zh-CN" altLang="en-US"/>
          </a:p>
        </p:txBody>
      </p:sp>
      <p:sp>
        <p:nvSpPr>
          <p:cNvPr id="5" name="页脚占位符 4">
            <a:extLst>
              <a:ext uri="{FF2B5EF4-FFF2-40B4-BE49-F238E27FC236}">
                <a16:creationId xmlns:a16="http://schemas.microsoft.com/office/drawing/2014/main" id="{320C9749-3726-4C8E-B2BD-65902AF141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07899B6-3936-4E14-9D73-D485A05122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9D9CA5-4262-42C9-B535-BD5726B610F5}" type="slidenum">
              <a:rPr lang="zh-CN" altLang="en-US" smtClean="0"/>
              <a:t>‹#›</a:t>
            </a:fld>
            <a:endParaRPr lang="zh-CN" altLang="en-US"/>
          </a:p>
        </p:txBody>
      </p:sp>
    </p:spTree>
    <p:extLst>
      <p:ext uri="{BB962C8B-B14F-4D97-AF65-F5344CB8AC3E}">
        <p14:creationId xmlns:p14="http://schemas.microsoft.com/office/powerpoint/2010/main" val="3446502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jpg"/><Relationship Id="rId7" Type="http://schemas.openxmlformats.org/officeDocument/2006/relationships/image" Target="../media/image33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1.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video" Target="NULL" TargetMode="External"/><Relationship Id="rId7" Type="http://schemas.openxmlformats.org/officeDocument/2006/relationships/image" Target="../media/image3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3.xml"/><Relationship Id="rId5" Type="http://schemas.openxmlformats.org/officeDocument/2006/relationships/slideLayout" Target="../slideLayouts/slideLayout12.xml"/><Relationship Id="rId4" Type="http://schemas.microsoft.com/office/2007/relationships/media" Target="../media/media4.m4v"/></Relationships>
</file>

<file path=ppt/slides/_rels/slide24.xml.rels><?xml version="1.0" encoding="UTF-8" standalone="yes"?>
<Relationships xmlns="http://schemas.openxmlformats.org/package/2006/relationships"><Relationship Id="rId8" Type="http://schemas.openxmlformats.org/officeDocument/2006/relationships/image" Target="../media/image37.emf"/><Relationship Id="rId3" Type="http://schemas.microsoft.com/office/2007/relationships/media" Target="../media/media4.m4v"/><Relationship Id="rId7" Type="http://schemas.openxmlformats.org/officeDocument/2006/relationships/package" Target="../embeddings/Microsoft_Visio_Drawing.vsdx"/><Relationship Id="rId2" Type="http://schemas.openxmlformats.org/officeDocument/2006/relationships/video" Target="NULL" TargetMode="External"/><Relationship Id="rId1" Type="http://schemas.openxmlformats.org/officeDocument/2006/relationships/vmlDrawing" Target="../drawings/vmlDrawing1.vml"/><Relationship Id="rId6" Type="http://schemas.openxmlformats.org/officeDocument/2006/relationships/image" Target="../media/image36.png"/><Relationship Id="rId5" Type="http://schemas.openxmlformats.org/officeDocument/2006/relationships/notesSlide" Target="../notesSlides/notesSlide24.xml"/><Relationship Id="rId4"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1.vsdx"/></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jp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jp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0.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9.jpe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38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31.xml"/><Relationship Id="rId16" Type="http://schemas.openxmlformats.org/officeDocument/2006/relationships/image" Target="../media/image56.png"/><Relationship Id="rId1" Type="http://schemas.openxmlformats.org/officeDocument/2006/relationships/slideLayout" Target="../slideLayouts/slideLayout12.xml"/><Relationship Id="rId11" Type="http://schemas.openxmlformats.org/officeDocument/2006/relationships/image" Target="../media/image420.png"/><Relationship Id="rId15" Type="http://schemas.openxmlformats.org/officeDocument/2006/relationships/image" Target="../media/image55.png"/><Relationship Id="rId10" Type="http://schemas.openxmlformats.org/officeDocument/2006/relationships/image" Target="../media/image410.png"/><Relationship Id="rId14" Type="http://schemas.openxmlformats.org/officeDocument/2006/relationships/image" Target="../media/image54.png"/></Relationships>
</file>

<file path=ppt/slides/_rels/slide32.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12" Type="http://schemas.openxmlformats.org/officeDocument/2006/relationships/image" Target="../media/image53.jpg"/><Relationship Id="rId17" Type="http://schemas.openxmlformats.org/officeDocument/2006/relationships/image" Target="../media/image56.png"/><Relationship Id="rId2" Type="http://schemas.openxmlformats.org/officeDocument/2006/relationships/notesSlide" Target="../notesSlides/notesSlide32.xml"/><Relationship Id="rId16" Type="http://schemas.openxmlformats.org/officeDocument/2006/relationships/image" Target="../media/image55.png"/><Relationship Id="rId1" Type="http://schemas.openxmlformats.org/officeDocument/2006/relationships/slideLayout" Target="../slideLayouts/slideLayout12.xml"/><Relationship Id="rId11" Type="http://schemas.openxmlformats.org/officeDocument/2006/relationships/image" Target="../media/image420.png"/><Relationship Id="rId15" Type="http://schemas.openxmlformats.org/officeDocument/2006/relationships/image" Target="../media/image54.png"/><Relationship Id="rId10" Type="http://schemas.openxmlformats.org/officeDocument/2006/relationships/image" Target="../media/image410.png"/><Relationship Id="rId19" Type="http://schemas.openxmlformats.org/officeDocument/2006/relationships/image" Target="../media/image58.png"/><Relationship Id="rId1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54.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8.png"/><Relationship Id="rId5" Type="http://schemas.openxmlformats.org/officeDocument/2006/relationships/image" Target="../media/image55.jp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6.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package" Target="../embeddings/Microsoft_Visio_Drawing2.vsdx"/><Relationship Id="rId5" Type="http://schemas.openxmlformats.org/officeDocument/2006/relationships/image" Target="../media/image58.jpg"/><Relationship Id="rId4" Type="http://schemas.openxmlformats.org/officeDocument/2006/relationships/image" Target="../media/image57.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70.png"/><Relationship Id="rId5" Type="http://schemas.openxmlformats.org/officeDocument/2006/relationships/image" Target="../media/image510.png"/><Relationship Id="rId4" Type="http://schemas.openxmlformats.org/officeDocument/2006/relationships/image" Target="../media/image480.png"/></Relationships>
</file>

<file path=ppt/slides/_rels/slide3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550.png"/><Relationship Id="rId4" Type="http://schemas.openxmlformats.org/officeDocument/2006/relationships/image" Target="../media/image440.png"/></Relationships>
</file>

<file path=ppt/slides/_rels/slide3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450.png"/><Relationship Id="rId5" Type="http://schemas.openxmlformats.org/officeDocument/2006/relationships/image" Target="../media/image521.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490.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9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63.jpg"/><Relationship Id="rId4" Type="http://schemas.openxmlformats.org/officeDocument/2006/relationships/image" Target="../media/image60.jpg"/></Relationships>
</file>

<file path=ppt/slides/_rels/slide43.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62.png"/><Relationship Id="rId7" Type="http://schemas.openxmlformats.org/officeDocument/2006/relationships/image" Target="../media/image53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520.png"/><Relationship Id="rId4" Type="http://schemas.openxmlformats.org/officeDocument/2006/relationships/image" Target="../media/image60.jpg"/></Relationships>
</file>

<file path=ppt/slides/_rels/slide4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580.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64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700.png"/></Relationships>
</file>

<file path=ppt/slides/_rels/slide4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60.png"/><Relationship Id="rId7"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68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790.png"/><Relationship Id="rId5" Type="http://schemas.openxmlformats.org/officeDocument/2006/relationships/image" Target="../media/image78.png"/><Relationship Id="rId4" Type="http://schemas.openxmlformats.org/officeDocument/2006/relationships/image" Target="../media/image770.png"/></Relationships>
</file>

<file path=ppt/slides/_rels/slide51.xml.rels><?xml version="1.0" encoding="UTF-8" standalone="yes"?>
<Relationships xmlns="http://schemas.openxmlformats.org/package/2006/relationships"><Relationship Id="rId8" Type="http://schemas.openxmlformats.org/officeDocument/2006/relationships/image" Target="../media/image681.png"/><Relationship Id="rId3" Type="http://schemas.openxmlformats.org/officeDocument/2006/relationships/image" Target="../media/image76.png"/><Relationship Id="rId7" Type="http://schemas.openxmlformats.org/officeDocument/2006/relationships/image" Target="../media/image71.jp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790.png"/><Relationship Id="rId5" Type="http://schemas.openxmlformats.org/officeDocument/2006/relationships/image" Target="../media/image78.png"/><Relationship Id="rId4" Type="http://schemas.openxmlformats.org/officeDocument/2006/relationships/image" Target="../media/image7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68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55.xml"/><Relationship Id="rId7" Type="http://schemas.openxmlformats.org/officeDocument/2006/relationships/image" Target="../media/image77.pn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73.emf"/><Relationship Id="rId5" Type="http://schemas.openxmlformats.org/officeDocument/2006/relationships/package" Target="../embeddings/Microsoft_Visio_Drawing3.vsdx"/><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8" Type="http://schemas.openxmlformats.org/officeDocument/2006/relationships/image" Target="../media/image741.png"/><Relationship Id="rId13" Type="http://schemas.openxmlformats.org/officeDocument/2006/relationships/image" Target="../media/image810.png"/><Relationship Id="rId3" Type="http://schemas.openxmlformats.org/officeDocument/2006/relationships/image" Target="../media/image24.jpg"/><Relationship Id="rId7" Type="http://schemas.openxmlformats.org/officeDocument/2006/relationships/image" Target="../media/image731.png"/><Relationship Id="rId12" Type="http://schemas.openxmlformats.org/officeDocument/2006/relationships/image" Target="../media/image801.png"/><Relationship Id="rId17" Type="http://schemas.openxmlformats.org/officeDocument/2006/relationships/image" Target="../media/image98.png"/><Relationship Id="rId2" Type="http://schemas.openxmlformats.org/officeDocument/2006/relationships/notesSlide" Target="../notesSlides/notesSlide57.xml"/><Relationship Id="rId16" Type="http://schemas.openxmlformats.org/officeDocument/2006/relationships/image" Target="../media/image97.png"/><Relationship Id="rId1" Type="http://schemas.openxmlformats.org/officeDocument/2006/relationships/slideLayout" Target="../slideLayouts/slideLayout12.xml"/><Relationship Id="rId6" Type="http://schemas.openxmlformats.org/officeDocument/2006/relationships/image" Target="../media/image88.jpg"/><Relationship Id="rId11" Type="http://schemas.openxmlformats.org/officeDocument/2006/relationships/image" Target="../media/image91.jpg"/><Relationship Id="rId5" Type="http://schemas.openxmlformats.org/officeDocument/2006/relationships/image" Target="../media/image711.png"/><Relationship Id="rId15" Type="http://schemas.openxmlformats.org/officeDocument/2006/relationships/image" Target="../media/image832.png"/><Relationship Id="rId10" Type="http://schemas.openxmlformats.org/officeDocument/2006/relationships/image" Target="../media/image90.jpg"/><Relationship Id="rId4" Type="http://schemas.openxmlformats.org/officeDocument/2006/relationships/image" Target="../media/image690.png"/><Relationship Id="rId9" Type="http://schemas.openxmlformats.org/officeDocument/2006/relationships/image" Target="../media/image89.jpg"/><Relationship Id="rId14" Type="http://schemas.openxmlformats.org/officeDocument/2006/relationships/image" Target="../media/image820.png"/></Relationships>
</file>

<file path=ppt/slides/_rels/slide5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2.jpg"/><Relationship Id="rId7" Type="http://schemas.openxmlformats.org/officeDocument/2006/relationships/image" Target="../media/image88.png"/><Relationship Id="rId12"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870.png"/><Relationship Id="rId11" Type="http://schemas.openxmlformats.org/officeDocument/2006/relationships/image" Target="../media/image103.png"/><Relationship Id="rId5" Type="http://schemas.openxmlformats.org/officeDocument/2006/relationships/image" Target="../media/image860.png"/><Relationship Id="rId10" Type="http://schemas.openxmlformats.org/officeDocument/2006/relationships/image" Target="../media/image102.png"/><Relationship Id="rId4" Type="http://schemas.openxmlformats.org/officeDocument/2006/relationships/image" Target="../media/image850.png"/><Relationship Id="rId9"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108.png"/><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39.jp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710.png"/><Relationship Id="rId11" Type="http://schemas.openxmlformats.org/officeDocument/2006/relationships/image" Target="../media/image114.png"/><Relationship Id="rId5" Type="http://schemas.openxmlformats.org/officeDocument/2006/relationships/image" Target="../media/image109.png"/><Relationship Id="rId10" Type="http://schemas.openxmlformats.org/officeDocument/2006/relationships/image" Target="../media/image113.png"/><Relationship Id="rId4" Type="http://schemas.openxmlformats.org/officeDocument/2006/relationships/image" Target="../media/image40.jpg"/><Relationship Id="rId9" Type="http://schemas.openxmlformats.org/officeDocument/2006/relationships/image" Target="../media/image112.png"/></Relationships>
</file>

<file path=ppt/slides/_rels/slide62.xml.rels><?xml version="1.0" encoding="UTF-8" standalone="yes"?>
<Relationships xmlns="http://schemas.openxmlformats.org/package/2006/relationships"><Relationship Id="rId13" Type="http://schemas.openxmlformats.org/officeDocument/2006/relationships/image" Target="../media/image840.png"/><Relationship Id="rId18" Type="http://schemas.openxmlformats.org/officeDocument/2006/relationships/image" Target="../media/image122.png"/><Relationship Id="rId26" Type="http://schemas.openxmlformats.org/officeDocument/2006/relationships/image" Target="../media/image130.png"/><Relationship Id="rId3" Type="http://schemas.openxmlformats.org/officeDocument/2006/relationships/image" Target="../media/image720.png"/><Relationship Id="rId21" Type="http://schemas.openxmlformats.org/officeDocument/2006/relationships/image" Target="../media/image125.png"/><Relationship Id="rId34" Type="http://schemas.openxmlformats.org/officeDocument/2006/relationships/image" Target="../media/image138.png"/><Relationship Id="rId7" Type="http://schemas.openxmlformats.org/officeDocument/2006/relationships/image" Target="../media/image800.png"/><Relationship Id="rId12" Type="http://schemas.openxmlformats.org/officeDocument/2006/relationships/image" Target="../media/image831.png"/><Relationship Id="rId17" Type="http://schemas.openxmlformats.org/officeDocument/2006/relationships/image" Target="../media/image121.png"/><Relationship Id="rId25" Type="http://schemas.openxmlformats.org/officeDocument/2006/relationships/image" Target="../media/image129.png"/><Relationship Id="rId33" Type="http://schemas.openxmlformats.org/officeDocument/2006/relationships/image" Target="../media/image137.png"/><Relationship Id="rId2" Type="http://schemas.openxmlformats.org/officeDocument/2006/relationships/notesSlide" Target="../notesSlides/notesSlide61.xml"/><Relationship Id="rId16" Type="http://schemas.openxmlformats.org/officeDocument/2006/relationships/image" Target="../media/image120.png"/><Relationship Id="rId20" Type="http://schemas.openxmlformats.org/officeDocument/2006/relationships/image" Target="../media/image124.png"/><Relationship Id="rId29" Type="http://schemas.openxmlformats.org/officeDocument/2006/relationships/image" Target="../media/image133.png"/><Relationship Id="rId1" Type="http://schemas.openxmlformats.org/officeDocument/2006/relationships/slideLayout" Target="../slideLayouts/slideLayout12.xml"/><Relationship Id="rId6" Type="http://schemas.openxmlformats.org/officeDocument/2006/relationships/image" Target="../media/image750.png"/><Relationship Id="rId11" Type="http://schemas.openxmlformats.org/officeDocument/2006/relationships/image" Target="../media/image420.png"/><Relationship Id="rId24" Type="http://schemas.openxmlformats.org/officeDocument/2006/relationships/image" Target="../media/image128.png"/><Relationship Id="rId32" Type="http://schemas.openxmlformats.org/officeDocument/2006/relationships/image" Target="../media/image136.png"/><Relationship Id="rId5" Type="http://schemas.openxmlformats.org/officeDocument/2006/relationships/image" Target="../media/image740.png"/><Relationship Id="rId15" Type="http://schemas.openxmlformats.org/officeDocument/2006/relationships/image" Target="../media/image119.png"/><Relationship Id="rId23" Type="http://schemas.openxmlformats.org/officeDocument/2006/relationships/image" Target="../media/image127.png"/><Relationship Id="rId28" Type="http://schemas.openxmlformats.org/officeDocument/2006/relationships/image" Target="../media/image132.png"/><Relationship Id="rId36" Type="http://schemas.openxmlformats.org/officeDocument/2006/relationships/image" Target="../media/image140.png"/><Relationship Id="rId10" Type="http://schemas.openxmlformats.org/officeDocument/2006/relationships/image" Target="../media/image410.png"/><Relationship Id="rId19" Type="http://schemas.openxmlformats.org/officeDocument/2006/relationships/image" Target="../media/image123.png"/><Relationship Id="rId31" Type="http://schemas.openxmlformats.org/officeDocument/2006/relationships/image" Target="../media/image135.png"/><Relationship Id="rId4" Type="http://schemas.openxmlformats.org/officeDocument/2006/relationships/image" Target="../media/image730.png"/><Relationship Id="rId9" Type="http://schemas.openxmlformats.org/officeDocument/2006/relationships/image" Target="../media/image117.png"/><Relationship Id="rId14" Type="http://schemas.openxmlformats.org/officeDocument/2006/relationships/image" Target="../media/image118.png"/><Relationship Id="rId22" Type="http://schemas.openxmlformats.org/officeDocument/2006/relationships/image" Target="../media/image126.png"/><Relationship Id="rId27" Type="http://schemas.openxmlformats.org/officeDocument/2006/relationships/image" Target="../media/image131.png"/><Relationship Id="rId30" Type="http://schemas.openxmlformats.org/officeDocument/2006/relationships/image" Target="../media/image134.png"/><Relationship Id="rId35" Type="http://schemas.openxmlformats.org/officeDocument/2006/relationships/image" Target="../media/image139.png"/><Relationship Id="rId8"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4.jpg"/><Relationship Id="rId5" Type="http://schemas.openxmlformats.org/officeDocument/2006/relationships/image" Target="../media/image35.png"/><Relationship Id="rId4"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95.png"/><Relationship Id="rId4" Type="http://schemas.openxmlformats.org/officeDocument/2006/relationships/image" Target="../media/image54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6.jpg"/><Relationship Id="rId5" Type="http://schemas.openxmlformats.org/officeDocument/2006/relationships/image" Target="../media/image35.png"/><Relationship Id="rId4"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490.png"/></Relationships>
</file>

<file path=ppt/slides/_rels/slide6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490.png"/></Relationships>
</file>

<file path=ppt/slides/_rels/slide6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490.png"/></Relationships>
</file>

<file path=ppt/slides/_rels/slide6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490.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490.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64.jpg"/><Relationship Id="rId4" Type="http://schemas.openxmlformats.org/officeDocument/2006/relationships/image" Target="../media/image620.png"/></Relationships>
</file>

<file path=ppt/slides/_rels/slide7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830.png"/><Relationship Id="rId4" Type="http://schemas.openxmlformats.org/officeDocument/2006/relationships/image" Target="../media/image103.jpg"/></Relationships>
</file>

<file path=ppt/slides/_rels/slide7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650.png"/></Relationships>
</file>

<file path=ppt/slides/_rels/slide7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350.png"/></Relationships>
</file>

<file path=ppt/slides/_rels/slide7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280.png"/></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FE4DDD-106D-4766-9660-008A283ADA4C}"/>
              </a:ext>
            </a:extLst>
          </p:cNvPr>
          <p:cNvPicPr>
            <a:picLocks noChangeAspect="1"/>
          </p:cNvPicPr>
          <p:nvPr/>
        </p:nvPicPr>
        <p:blipFill rotWithShape="1">
          <a:blip r:embed="rId3">
            <a:extLst>
              <a:ext uri="{28A0092B-C50C-407E-A947-70E740481C1C}">
                <a14:useLocalDpi xmlns:a14="http://schemas.microsoft.com/office/drawing/2010/main" val="0"/>
              </a:ext>
            </a:extLst>
          </a:blip>
          <a:srcRect l="20131" t="17300" r="30907" b="17311"/>
          <a:stretch/>
        </p:blipFill>
        <p:spPr>
          <a:xfrm>
            <a:off x="2177074" y="807324"/>
            <a:ext cx="5486406" cy="5495246"/>
          </a:xfrm>
          <a:prstGeom prst="ellipse">
            <a:avLst/>
          </a:prstGeom>
          <a:ln>
            <a:noFill/>
          </a:ln>
          <a:effectLst>
            <a:softEdge rad="112500"/>
          </a:effectLst>
        </p:spPr>
      </p:pic>
      <p:sp>
        <p:nvSpPr>
          <p:cNvPr id="11" name="Freeform 4">
            <a:extLst>
              <a:ext uri="{FF2B5EF4-FFF2-40B4-BE49-F238E27FC236}">
                <a16:creationId xmlns:a16="http://schemas.microsoft.com/office/drawing/2014/main" id="{81E9033E-D7F9-4FE6-B640-DE8775052BB5}"/>
              </a:ext>
            </a:extLst>
          </p:cNvPr>
          <p:cNvSpPr/>
          <p:nvPr/>
        </p:nvSpPr>
        <p:spPr>
          <a:xfrm>
            <a:off x="-1325486" y="-1148798"/>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2" name="AutoShape 5">
            <a:extLst>
              <a:ext uri="{FF2B5EF4-FFF2-40B4-BE49-F238E27FC236}">
                <a16:creationId xmlns:a16="http://schemas.microsoft.com/office/drawing/2014/main" id="{15FA2EE2-222F-408A-8E72-730FFE406E73}"/>
              </a:ext>
            </a:extLst>
          </p:cNvPr>
          <p:cNvSpPr/>
          <p:nvPr/>
        </p:nvSpPr>
        <p:spPr>
          <a:xfrm>
            <a:off x="474726" y="1498092"/>
            <a:ext cx="73152" cy="2560320"/>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AutoShape 6">
            <a:extLst>
              <a:ext uri="{FF2B5EF4-FFF2-40B4-BE49-F238E27FC236}">
                <a16:creationId xmlns:a16="http://schemas.microsoft.com/office/drawing/2014/main" id="{27C37D37-38C9-4ECD-BABC-0E874E2F3560}"/>
              </a:ext>
            </a:extLst>
          </p:cNvPr>
          <p:cNvSpPr/>
          <p:nvPr/>
        </p:nvSpPr>
        <p:spPr>
          <a:xfrm>
            <a:off x="950976" y="926592"/>
            <a:ext cx="73152" cy="2560320"/>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2585564D-20C5-49CF-A639-9D2744052549}"/>
              </a:ext>
            </a:extLst>
          </p:cNvPr>
          <p:cNvSpPr txBox="1"/>
          <p:nvPr/>
        </p:nvSpPr>
        <p:spPr>
          <a:xfrm>
            <a:off x="3926332" y="5389867"/>
            <a:ext cx="7427468" cy="966483"/>
          </a:xfrm>
          <a:prstGeom prst="rect">
            <a:avLst/>
          </a:prstGeom>
          <a:noFill/>
        </p:spPr>
        <p:txBody>
          <a:bodyPr wrap="square" rtlCol="0">
            <a:spAutoFit/>
          </a:bodyPr>
          <a:lstStyle/>
          <a:p>
            <a:pPr algn="just">
              <a:lnSpc>
                <a:spcPct val="150000"/>
              </a:lnSpc>
            </a:pPr>
            <a:r>
              <a:rPr lang="zh-CN" altLang="zh-CN" sz="2000" dirty="0"/>
              <a:t>通过起始时</a:t>
            </a:r>
            <a:r>
              <a:rPr lang="zh-CN" altLang="zh-CN" sz="2000" b="1" dirty="0">
                <a:solidFill>
                  <a:srgbClr val="FF0000"/>
                </a:solidFill>
              </a:rPr>
              <a:t>用手旋转</a:t>
            </a:r>
            <a:r>
              <a:rPr lang="zh-CN" altLang="zh-CN" sz="2000" dirty="0"/>
              <a:t>，并使用一根管子（如吸管）朝其</a:t>
            </a:r>
            <a:r>
              <a:rPr lang="zh-CN" altLang="zh-CN" sz="2000" b="1" dirty="0">
                <a:solidFill>
                  <a:srgbClr val="FF0000"/>
                </a:solidFill>
              </a:rPr>
              <a:t>吹气</a:t>
            </a:r>
            <a:r>
              <a:rPr lang="zh-CN" altLang="zh-CN" sz="2000" dirty="0"/>
              <a:t>，连在一起的两个钢球能以</a:t>
            </a:r>
            <a:r>
              <a:rPr lang="zh-CN" altLang="zh-CN" sz="2000" b="1" dirty="0">
                <a:solidFill>
                  <a:srgbClr val="FF0000"/>
                </a:solidFill>
              </a:rPr>
              <a:t>极高的频率</a:t>
            </a:r>
            <a:r>
              <a:rPr lang="zh-CN" altLang="zh-CN" sz="2000" dirty="0"/>
              <a:t>旋转。解释并探究这一现象。</a:t>
            </a:r>
            <a:endParaRPr lang="zh-CN" altLang="zh-CN" sz="2800" dirty="0"/>
          </a:p>
        </p:txBody>
      </p:sp>
      <p:sp>
        <p:nvSpPr>
          <p:cNvPr id="17" name="文本框 16">
            <a:extLst>
              <a:ext uri="{FF2B5EF4-FFF2-40B4-BE49-F238E27FC236}">
                <a16:creationId xmlns:a16="http://schemas.microsoft.com/office/drawing/2014/main" id="{36A88633-9724-42CE-BAFD-0FD3F848E1B2}"/>
              </a:ext>
            </a:extLst>
          </p:cNvPr>
          <p:cNvSpPr txBox="1"/>
          <p:nvPr/>
        </p:nvSpPr>
        <p:spPr>
          <a:xfrm>
            <a:off x="7375813" y="4189538"/>
            <a:ext cx="3977987" cy="1200329"/>
          </a:xfrm>
          <a:prstGeom prst="rect">
            <a:avLst/>
          </a:prstGeom>
          <a:noFill/>
        </p:spPr>
        <p:txBody>
          <a:bodyPr wrap="square" rtlCol="0">
            <a:spAutoFit/>
          </a:bodyPr>
          <a:lstStyle/>
          <a:p>
            <a:r>
              <a:rPr lang="en-US" altLang="zh-CN" sz="7200" b="1" dirty="0"/>
              <a:t>6.</a:t>
            </a:r>
            <a:r>
              <a:rPr lang="zh-CN" altLang="en-US" sz="7200" b="1" dirty="0"/>
              <a:t> 飓风球</a:t>
            </a:r>
          </a:p>
        </p:txBody>
      </p:sp>
      <p:sp>
        <p:nvSpPr>
          <p:cNvPr id="2" name="灯片编号占位符 1">
            <a:extLst>
              <a:ext uri="{FF2B5EF4-FFF2-40B4-BE49-F238E27FC236}">
                <a16:creationId xmlns:a16="http://schemas.microsoft.com/office/drawing/2014/main" id="{9A6050A5-56AE-446E-8CC8-3B8710B9E2EB}"/>
              </a:ext>
            </a:extLst>
          </p:cNvPr>
          <p:cNvSpPr>
            <a:spLocks noGrp="1"/>
          </p:cNvSpPr>
          <p:nvPr>
            <p:ph type="sldNum" sz="quarter" idx="12"/>
          </p:nvPr>
        </p:nvSpPr>
        <p:spPr/>
        <p:txBody>
          <a:bodyPr/>
          <a:lstStyle/>
          <a:p>
            <a:fld id="{1B487110-FBC2-4736-BE98-00752552BA2D}" type="slidenum">
              <a:rPr lang="zh-CN" altLang="en-US" smtClean="0"/>
              <a:pPr/>
              <a:t>1</a:t>
            </a:fld>
            <a:endParaRPr lang="zh-CN" altLang="en-US" dirty="0"/>
          </a:p>
        </p:txBody>
      </p:sp>
    </p:spTree>
    <p:extLst>
      <p:ext uri="{BB962C8B-B14F-4D97-AF65-F5344CB8AC3E}">
        <p14:creationId xmlns:p14="http://schemas.microsoft.com/office/powerpoint/2010/main" val="917658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1B456917-30D6-4492-98DF-5AB8E36F383D}"/>
              </a:ext>
            </a:extLst>
          </p:cNvPr>
          <p:cNvSpPr>
            <a:spLocks noGrp="1"/>
          </p:cNvSpPr>
          <p:nvPr>
            <p:ph type="sldNum" sz="quarter" idx="12"/>
          </p:nvPr>
        </p:nvSpPr>
        <p:spPr/>
        <p:txBody>
          <a:bodyPr/>
          <a:lstStyle/>
          <a:p>
            <a:fld id="{1B487110-FBC2-4736-BE98-00752552BA2D}" type="slidenum">
              <a:rPr lang="zh-CN" altLang="en-US" smtClean="0"/>
              <a:pPr/>
              <a:t>10</a:t>
            </a:fld>
            <a:endParaRPr lang="zh-CN" altLang="en-US" dirty="0"/>
          </a:p>
        </p:txBody>
      </p:sp>
      <p:sp>
        <p:nvSpPr>
          <p:cNvPr id="7" name="文本框 6">
            <a:extLst>
              <a:ext uri="{FF2B5EF4-FFF2-40B4-BE49-F238E27FC236}">
                <a16:creationId xmlns:a16="http://schemas.microsoft.com/office/drawing/2014/main" id="{5F494939-7905-487B-B6DC-220732E6A536}"/>
              </a:ext>
            </a:extLst>
          </p:cNvPr>
          <p:cNvSpPr txBox="1"/>
          <p:nvPr/>
        </p:nvSpPr>
        <p:spPr>
          <a:xfrm>
            <a:off x="1656080" y="224075"/>
            <a:ext cx="6111086" cy="707886"/>
          </a:xfrm>
          <a:prstGeom prst="rect">
            <a:avLst/>
          </a:prstGeom>
          <a:noFill/>
        </p:spPr>
        <p:txBody>
          <a:bodyPr wrap="square" rtlCol="0">
            <a:spAutoFit/>
          </a:bodyPr>
          <a:lstStyle/>
          <a:p>
            <a:r>
              <a:rPr lang="zh-CN" altLang="en-US" sz="4000" b="1" dirty="0"/>
              <a:t>二、实验现象</a:t>
            </a:r>
          </a:p>
        </p:txBody>
      </p:sp>
      <p:pic>
        <p:nvPicPr>
          <p:cNvPr id="6" name="飓风球全过程（1）">
            <a:hlinkClick r:id="" action="ppaction://media"/>
            <a:extLst>
              <a:ext uri="{FF2B5EF4-FFF2-40B4-BE49-F238E27FC236}">
                <a16:creationId xmlns:a16="http://schemas.microsoft.com/office/drawing/2014/main" id="{CB336DA1-8B5E-4F9C-8A91-B783C29A3E8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3196" b="31914"/>
          <a:stretch/>
        </p:blipFill>
        <p:spPr>
          <a:xfrm>
            <a:off x="2390209" y="1547269"/>
            <a:ext cx="7411582" cy="4597096"/>
          </a:xfrm>
          <a:prstGeom prst="rect">
            <a:avLst/>
          </a:prstGeom>
        </p:spPr>
      </p:pic>
    </p:spTree>
    <p:extLst>
      <p:ext uri="{BB962C8B-B14F-4D97-AF65-F5344CB8AC3E}">
        <p14:creationId xmlns:p14="http://schemas.microsoft.com/office/powerpoint/2010/main" val="3921611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8" name="图片 7">
            <a:extLst>
              <a:ext uri="{FF2B5EF4-FFF2-40B4-BE49-F238E27FC236}">
                <a16:creationId xmlns:a16="http://schemas.microsoft.com/office/drawing/2014/main" id="{F124267A-2610-4781-AA37-2A04DCC06880}"/>
              </a:ext>
            </a:extLst>
          </p:cNvPr>
          <p:cNvPicPr>
            <a:picLocks noChangeAspect="1"/>
          </p:cNvPicPr>
          <p:nvPr/>
        </p:nvPicPr>
        <p:blipFill rotWithShape="1">
          <a:blip r:embed="rId3">
            <a:extLst>
              <a:ext uri="{28A0092B-C50C-407E-A947-70E740481C1C}">
                <a14:useLocalDpi xmlns:a14="http://schemas.microsoft.com/office/drawing/2010/main" val="0"/>
              </a:ext>
            </a:extLst>
          </a:blip>
          <a:srcRect l="28220" t="10025" r="30918" b="21176"/>
          <a:stretch/>
        </p:blipFill>
        <p:spPr>
          <a:xfrm>
            <a:off x="1251338" y="1405540"/>
            <a:ext cx="2662240" cy="2515642"/>
          </a:xfrm>
          <a:prstGeom prst="rect">
            <a:avLst/>
          </a:prstGeom>
        </p:spPr>
      </p:pic>
      <p:pic>
        <p:nvPicPr>
          <p:cNvPr id="14" name="图片 13">
            <a:extLst>
              <a:ext uri="{FF2B5EF4-FFF2-40B4-BE49-F238E27FC236}">
                <a16:creationId xmlns:a16="http://schemas.microsoft.com/office/drawing/2014/main" id="{01E6361F-75D2-4143-9CE5-63812882BC4A}"/>
              </a:ext>
            </a:extLst>
          </p:cNvPr>
          <p:cNvPicPr>
            <a:picLocks noChangeAspect="1"/>
          </p:cNvPicPr>
          <p:nvPr/>
        </p:nvPicPr>
        <p:blipFill rotWithShape="1">
          <a:blip r:embed="rId4">
            <a:extLst>
              <a:ext uri="{28A0092B-C50C-407E-A947-70E740481C1C}">
                <a14:useLocalDpi xmlns:a14="http://schemas.microsoft.com/office/drawing/2010/main" val="0"/>
              </a:ext>
            </a:extLst>
          </a:blip>
          <a:srcRect l="26828" t="10707" r="31271" b="20872"/>
          <a:stretch/>
        </p:blipFill>
        <p:spPr>
          <a:xfrm>
            <a:off x="4364856" y="1405540"/>
            <a:ext cx="2737828" cy="2515642"/>
          </a:xfrm>
          <a:prstGeom prst="rect">
            <a:avLst/>
          </a:prstGeom>
        </p:spPr>
      </p:pic>
      <p:pic>
        <p:nvPicPr>
          <p:cNvPr id="16" name="图片 15">
            <a:extLst>
              <a:ext uri="{FF2B5EF4-FFF2-40B4-BE49-F238E27FC236}">
                <a16:creationId xmlns:a16="http://schemas.microsoft.com/office/drawing/2014/main" id="{D687D946-F056-4EF7-9255-2CB103055ACD}"/>
              </a:ext>
            </a:extLst>
          </p:cNvPr>
          <p:cNvPicPr>
            <a:picLocks noChangeAspect="1"/>
          </p:cNvPicPr>
          <p:nvPr/>
        </p:nvPicPr>
        <p:blipFill rotWithShape="1">
          <a:blip r:embed="rId5">
            <a:extLst>
              <a:ext uri="{28A0092B-C50C-407E-A947-70E740481C1C}">
                <a14:useLocalDpi xmlns:a14="http://schemas.microsoft.com/office/drawing/2010/main" val="0"/>
              </a:ext>
            </a:extLst>
          </a:blip>
          <a:srcRect l="26810" t="12225" r="32446" b="19352"/>
          <a:stretch/>
        </p:blipFill>
        <p:spPr>
          <a:xfrm>
            <a:off x="1251338" y="4116231"/>
            <a:ext cx="2662240" cy="2515643"/>
          </a:xfrm>
          <a:prstGeom prst="rect">
            <a:avLst/>
          </a:prstGeom>
        </p:spPr>
      </p:pic>
      <p:pic>
        <p:nvPicPr>
          <p:cNvPr id="18" name="图片 17">
            <a:extLst>
              <a:ext uri="{FF2B5EF4-FFF2-40B4-BE49-F238E27FC236}">
                <a16:creationId xmlns:a16="http://schemas.microsoft.com/office/drawing/2014/main" id="{4F0BA5E9-EE6C-4DE0-BBFF-EE423AECC188}"/>
              </a:ext>
            </a:extLst>
          </p:cNvPr>
          <p:cNvPicPr>
            <a:picLocks noChangeAspect="1"/>
          </p:cNvPicPr>
          <p:nvPr/>
        </p:nvPicPr>
        <p:blipFill rotWithShape="1">
          <a:blip r:embed="rId6">
            <a:extLst>
              <a:ext uri="{28A0092B-C50C-407E-A947-70E740481C1C}">
                <a14:useLocalDpi xmlns:a14="http://schemas.microsoft.com/office/drawing/2010/main" val="0"/>
              </a:ext>
            </a:extLst>
          </a:blip>
          <a:srcRect l="25862" t="10606" r="32238" b="20971"/>
          <a:stretch/>
        </p:blipFill>
        <p:spPr>
          <a:xfrm>
            <a:off x="4364856" y="4116231"/>
            <a:ext cx="2737828" cy="2515643"/>
          </a:xfrm>
          <a:prstGeom prst="rect">
            <a:avLst/>
          </a:prstGeom>
        </p:spPr>
      </p:pic>
      <p:sp>
        <p:nvSpPr>
          <p:cNvPr id="20" name="文本框 19">
            <a:extLst>
              <a:ext uri="{FF2B5EF4-FFF2-40B4-BE49-F238E27FC236}">
                <a16:creationId xmlns:a16="http://schemas.microsoft.com/office/drawing/2014/main" id="{C4CE8A3C-7996-4B4B-A5FC-656D41850F53}"/>
              </a:ext>
            </a:extLst>
          </p:cNvPr>
          <p:cNvSpPr txBox="1"/>
          <p:nvPr/>
        </p:nvSpPr>
        <p:spPr>
          <a:xfrm>
            <a:off x="2031666" y="3593011"/>
            <a:ext cx="1101584" cy="523220"/>
          </a:xfrm>
          <a:prstGeom prst="rect">
            <a:avLst/>
          </a:prstGeom>
          <a:solidFill>
            <a:schemeClr val="bg1">
              <a:lumMod val="75000"/>
            </a:schemeClr>
          </a:solidFill>
          <a:ln>
            <a:solidFill>
              <a:schemeClr val="bg1"/>
            </a:solidFill>
          </a:ln>
        </p:spPr>
        <p:txBody>
          <a:bodyPr wrap="none" rtlCol="0">
            <a:spAutoFit/>
          </a:bodyPr>
          <a:lstStyle/>
          <a:p>
            <a:r>
              <a:rPr lang="zh-CN" altLang="en-US" sz="2800" dirty="0"/>
              <a:t>第</a:t>
            </a:r>
            <a:r>
              <a:rPr lang="en-US" altLang="zh-CN" sz="2800" dirty="0"/>
              <a:t>0</a:t>
            </a:r>
            <a:r>
              <a:rPr lang="zh-CN" altLang="en-US" sz="2800" dirty="0"/>
              <a:t>圈</a:t>
            </a:r>
          </a:p>
        </p:txBody>
      </p:sp>
      <p:sp>
        <p:nvSpPr>
          <p:cNvPr id="21" name="文本框 20">
            <a:extLst>
              <a:ext uri="{FF2B5EF4-FFF2-40B4-BE49-F238E27FC236}">
                <a16:creationId xmlns:a16="http://schemas.microsoft.com/office/drawing/2014/main" id="{F14F0094-D05E-48FD-AEEE-68CD060FFABF}"/>
              </a:ext>
            </a:extLst>
          </p:cNvPr>
          <p:cNvSpPr txBox="1"/>
          <p:nvPr/>
        </p:nvSpPr>
        <p:spPr>
          <a:xfrm>
            <a:off x="5182978" y="3593011"/>
            <a:ext cx="1101584" cy="523220"/>
          </a:xfrm>
          <a:prstGeom prst="rect">
            <a:avLst/>
          </a:prstGeom>
          <a:solidFill>
            <a:schemeClr val="bg1">
              <a:lumMod val="75000"/>
            </a:schemeClr>
          </a:solidFill>
          <a:ln>
            <a:solidFill>
              <a:schemeClr val="bg1"/>
            </a:solidFill>
          </a:ln>
        </p:spPr>
        <p:txBody>
          <a:bodyPr wrap="none" rtlCol="0">
            <a:spAutoFit/>
          </a:bodyPr>
          <a:lstStyle/>
          <a:p>
            <a:r>
              <a:rPr lang="zh-CN" altLang="en-US" sz="2800" dirty="0"/>
              <a:t>第</a:t>
            </a:r>
            <a:r>
              <a:rPr lang="en-US" altLang="zh-CN" sz="2800" dirty="0"/>
              <a:t>1</a:t>
            </a:r>
            <a:r>
              <a:rPr lang="zh-CN" altLang="en-US" sz="2800" dirty="0"/>
              <a:t>圈</a:t>
            </a:r>
          </a:p>
        </p:txBody>
      </p:sp>
      <p:sp>
        <p:nvSpPr>
          <p:cNvPr id="22" name="文本框 21">
            <a:extLst>
              <a:ext uri="{FF2B5EF4-FFF2-40B4-BE49-F238E27FC236}">
                <a16:creationId xmlns:a16="http://schemas.microsoft.com/office/drawing/2014/main" id="{C33A2C72-CAB5-4487-92F9-D9221167E544}"/>
              </a:ext>
            </a:extLst>
          </p:cNvPr>
          <p:cNvSpPr txBox="1"/>
          <p:nvPr/>
        </p:nvSpPr>
        <p:spPr>
          <a:xfrm>
            <a:off x="5182978" y="6274768"/>
            <a:ext cx="1101584" cy="523220"/>
          </a:xfrm>
          <a:prstGeom prst="rect">
            <a:avLst/>
          </a:prstGeom>
          <a:solidFill>
            <a:schemeClr val="bg1">
              <a:lumMod val="75000"/>
            </a:schemeClr>
          </a:solidFill>
          <a:ln>
            <a:solidFill>
              <a:schemeClr val="bg1"/>
            </a:solidFill>
          </a:ln>
        </p:spPr>
        <p:txBody>
          <a:bodyPr wrap="none" rtlCol="0">
            <a:spAutoFit/>
          </a:bodyPr>
          <a:lstStyle/>
          <a:p>
            <a:r>
              <a:rPr lang="zh-CN" altLang="en-US" sz="2800" dirty="0"/>
              <a:t>第</a:t>
            </a:r>
            <a:r>
              <a:rPr lang="en-US" altLang="zh-CN" sz="2800" dirty="0"/>
              <a:t>3</a:t>
            </a:r>
            <a:r>
              <a:rPr lang="zh-CN" altLang="en-US" sz="2800" dirty="0"/>
              <a:t>圈</a:t>
            </a:r>
          </a:p>
        </p:txBody>
      </p:sp>
      <p:sp>
        <p:nvSpPr>
          <p:cNvPr id="23" name="文本框 22">
            <a:extLst>
              <a:ext uri="{FF2B5EF4-FFF2-40B4-BE49-F238E27FC236}">
                <a16:creationId xmlns:a16="http://schemas.microsoft.com/office/drawing/2014/main" id="{DCEEB600-5A73-4E68-B3A9-6674E7C713FC}"/>
              </a:ext>
            </a:extLst>
          </p:cNvPr>
          <p:cNvSpPr txBox="1"/>
          <p:nvPr/>
        </p:nvSpPr>
        <p:spPr>
          <a:xfrm>
            <a:off x="2031666" y="6274768"/>
            <a:ext cx="1101584" cy="523220"/>
          </a:xfrm>
          <a:prstGeom prst="rect">
            <a:avLst/>
          </a:prstGeom>
          <a:solidFill>
            <a:schemeClr val="bg1">
              <a:lumMod val="75000"/>
            </a:schemeClr>
          </a:solidFill>
          <a:ln>
            <a:solidFill>
              <a:schemeClr val="bg1"/>
            </a:solidFill>
          </a:ln>
        </p:spPr>
        <p:txBody>
          <a:bodyPr wrap="none" rtlCol="0">
            <a:spAutoFit/>
          </a:bodyPr>
          <a:lstStyle/>
          <a:p>
            <a:r>
              <a:rPr lang="zh-CN" altLang="en-US" sz="2800" dirty="0"/>
              <a:t>第</a:t>
            </a:r>
            <a:r>
              <a:rPr lang="en-US" altLang="zh-CN" sz="2800" dirty="0"/>
              <a:t>2</a:t>
            </a:r>
            <a:r>
              <a:rPr lang="zh-CN" altLang="en-US" sz="2800" dirty="0"/>
              <a:t>圈</a:t>
            </a:r>
          </a:p>
        </p:txBody>
      </p:sp>
      <p:sp>
        <p:nvSpPr>
          <p:cNvPr id="5" name="灯片编号占位符 4">
            <a:extLst>
              <a:ext uri="{FF2B5EF4-FFF2-40B4-BE49-F238E27FC236}">
                <a16:creationId xmlns:a16="http://schemas.microsoft.com/office/drawing/2014/main" id="{D287C1D9-4DAB-4ADA-A057-D51A6225F71D}"/>
              </a:ext>
            </a:extLst>
          </p:cNvPr>
          <p:cNvSpPr>
            <a:spLocks noGrp="1"/>
          </p:cNvSpPr>
          <p:nvPr>
            <p:ph type="sldNum" sz="quarter" idx="12"/>
          </p:nvPr>
        </p:nvSpPr>
        <p:spPr/>
        <p:txBody>
          <a:bodyPr/>
          <a:lstStyle/>
          <a:p>
            <a:fld id="{1B487110-FBC2-4736-BE98-00752552BA2D}" type="slidenum">
              <a:rPr lang="zh-CN" altLang="en-US" smtClean="0"/>
              <a:pPr/>
              <a:t>11</a:t>
            </a:fld>
            <a:endParaRPr lang="zh-CN" altLang="en-US" dirty="0"/>
          </a:p>
        </p:txBody>
      </p:sp>
      <p:sp>
        <p:nvSpPr>
          <p:cNvPr id="17" name="文本框 16">
            <a:extLst>
              <a:ext uri="{FF2B5EF4-FFF2-40B4-BE49-F238E27FC236}">
                <a16:creationId xmlns:a16="http://schemas.microsoft.com/office/drawing/2014/main" id="{A7D42866-4C1E-43C4-BB45-5E166AC2CD7D}"/>
              </a:ext>
            </a:extLst>
          </p:cNvPr>
          <p:cNvSpPr txBox="1"/>
          <p:nvPr/>
        </p:nvSpPr>
        <p:spPr>
          <a:xfrm>
            <a:off x="7599098" y="2030605"/>
            <a:ext cx="2383102" cy="523220"/>
          </a:xfrm>
          <a:prstGeom prst="rect">
            <a:avLst/>
          </a:prstGeom>
          <a:solidFill>
            <a:schemeClr val="bg1">
              <a:lumMod val="75000"/>
            </a:schemeClr>
          </a:solidFill>
          <a:ln>
            <a:solidFill>
              <a:schemeClr val="bg1"/>
            </a:solidFill>
          </a:ln>
        </p:spPr>
        <p:txBody>
          <a:bodyPr wrap="square" rtlCol="0">
            <a:spAutoFit/>
          </a:bodyPr>
          <a:lstStyle/>
          <a:p>
            <a:pPr marL="457200" indent="-457200">
              <a:buFont typeface="Arial" panose="020B0604020202020204" pitchFamily="34" charset="0"/>
              <a:buChar char="•"/>
            </a:pPr>
            <a:r>
              <a:rPr lang="zh-CN" altLang="en-US" sz="2800" dirty="0"/>
              <a:t>迅速抬起</a:t>
            </a:r>
            <a:endParaRPr lang="en-US" altLang="zh-CN" sz="2800" dirty="0"/>
          </a:p>
        </p:txBody>
      </p:sp>
      <p:sp>
        <p:nvSpPr>
          <p:cNvPr id="19" name="右大括号 18">
            <a:extLst>
              <a:ext uri="{FF2B5EF4-FFF2-40B4-BE49-F238E27FC236}">
                <a16:creationId xmlns:a16="http://schemas.microsoft.com/office/drawing/2014/main" id="{42302700-A0B6-4F86-A2D2-BDD71F80CB29}"/>
              </a:ext>
            </a:extLst>
          </p:cNvPr>
          <p:cNvSpPr/>
          <p:nvPr/>
        </p:nvSpPr>
        <p:spPr>
          <a:xfrm>
            <a:off x="10092609" y="2122045"/>
            <a:ext cx="184825" cy="1198978"/>
          </a:xfrm>
          <a:prstGeom prst="rightBrace">
            <a:avLst>
              <a:gd name="adj1" fmla="val 11758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F6984A2-FAB0-4F8A-9563-18CE77F95D39}"/>
              </a:ext>
            </a:extLst>
          </p:cNvPr>
          <p:cNvSpPr txBox="1"/>
          <p:nvPr/>
        </p:nvSpPr>
        <p:spPr>
          <a:xfrm>
            <a:off x="10387843" y="2536868"/>
            <a:ext cx="1444493" cy="461665"/>
          </a:xfrm>
          <a:prstGeom prst="rect">
            <a:avLst/>
          </a:prstGeom>
          <a:noFill/>
        </p:spPr>
        <p:txBody>
          <a:bodyPr wrap="square" rtlCol="0">
            <a:spAutoFit/>
          </a:bodyPr>
          <a:lstStyle/>
          <a:p>
            <a:r>
              <a:rPr lang="zh-CN" altLang="en-US" sz="2400" dirty="0"/>
              <a:t>启动阶段</a:t>
            </a:r>
          </a:p>
        </p:txBody>
      </p:sp>
      <p:sp>
        <p:nvSpPr>
          <p:cNvPr id="24" name="文本框 23">
            <a:extLst>
              <a:ext uri="{FF2B5EF4-FFF2-40B4-BE49-F238E27FC236}">
                <a16:creationId xmlns:a16="http://schemas.microsoft.com/office/drawing/2014/main" id="{510B1147-513A-4FA3-B3A8-ABDA1BB78456}"/>
              </a:ext>
            </a:extLst>
          </p:cNvPr>
          <p:cNvSpPr txBox="1"/>
          <p:nvPr/>
        </p:nvSpPr>
        <p:spPr>
          <a:xfrm>
            <a:off x="1656080" y="224075"/>
            <a:ext cx="6111086" cy="707886"/>
          </a:xfrm>
          <a:prstGeom prst="rect">
            <a:avLst/>
          </a:prstGeom>
          <a:noFill/>
        </p:spPr>
        <p:txBody>
          <a:bodyPr wrap="square" rtlCol="0">
            <a:spAutoFit/>
          </a:bodyPr>
          <a:lstStyle/>
          <a:p>
            <a:r>
              <a:rPr lang="zh-CN" altLang="en-US" sz="4000" b="1" dirty="0"/>
              <a:t>二、实验现象</a:t>
            </a:r>
          </a:p>
        </p:txBody>
      </p:sp>
    </p:spTree>
    <p:extLst>
      <p:ext uri="{BB962C8B-B14F-4D97-AF65-F5344CB8AC3E}">
        <p14:creationId xmlns:p14="http://schemas.microsoft.com/office/powerpoint/2010/main" val="479698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FDC63F3-EA85-4029-9508-2CE371676E86}"/>
              </a:ext>
            </a:extLst>
          </p:cNvPr>
          <p:cNvPicPr>
            <a:picLocks noChangeAspect="1"/>
          </p:cNvPicPr>
          <p:nvPr/>
        </p:nvPicPr>
        <p:blipFill>
          <a:blip r:embed="rId3"/>
          <a:stretch>
            <a:fillRect/>
          </a:stretch>
        </p:blipFill>
        <p:spPr>
          <a:xfrm>
            <a:off x="838580" y="1402445"/>
            <a:ext cx="6667500" cy="5000625"/>
          </a:xfrm>
          <a:prstGeom prst="rect">
            <a:avLst/>
          </a:prstGeom>
        </p:spPr>
      </p:pic>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文本框 5">
            <a:extLst>
              <a:ext uri="{FF2B5EF4-FFF2-40B4-BE49-F238E27FC236}">
                <a16:creationId xmlns:a16="http://schemas.microsoft.com/office/drawing/2014/main" id="{8196DD5B-964A-4201-9A8E-2AF57874E710}"/>
              </a:ext>
            </a:extLst>
          </p:cNvPr>
          <p:cNvSpPr txBox="1"/>
          <p:nvPr/>
        </p:nvSpPr>
        <p:spPr>
          <a:xfrm>
            <a:off x="3946967" y="1892460"/>
            <a:ext cx="1141868" cy="830997"/>
          </a:xfrm>
          <a:prstGeom prst="rect">
            <a:avLst/>
          </a:prstGeom>
          <a:solidFill>
            <a:schemeClr val="bg1"/>
          </a:solidFill>
          <a:ln>
            <a:noFill/>
          </a:ln>
        </p:spPr>
        <p:txBody>
          <a:bodyPr wrap="square" rtlCol="0">
            <a:spAutoFit/>
          </a:bodyPr>
          <a:lstStyle/>
          <a:p>
            <a:r>
              <a:rPr lang="zh-CN" altLang="en-US" sz="2400" dirty="0"/>
              <a:t>边章动边立起</a:t>
            </a:r>
          </a:p>
        </p:txBody>
      </p:sp>
      <p:cxnSp>
        <p:nvCxnSpPr>
          <p:cNvPr id="15" name="直接箭头连接符 14">
            <a:extLst>
              <a:ext uri="{FF2B5EF4-FFF2-40B4-BE49-F238E27FC236}">
                <a16:creationId xmlns:a16="http://schemas.microsoft.com/office/drawing/2014/main" id="{59795BAA-521F-4FD5-A00C-1135D2472BEF}"/>
              </a:ext>
            </a:extLst>
          </p:cNvPr>
          <p:cNvCxnSpPr/>
          <p:nvPr/>
        </p:nvCxnSpPr>
        <p:spPr>
          <a:xfrm flipH="1">
            <a:off x="3159889" y="2372810"/>
            <a:ext cx="717630" cy="876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7748A55-27D8-404A-82BC-38E53B72FD59}"/>
              </a:ext>
            </a:extLst>
          </p:cNvPr>
          <p:cNvSpPr txBox="1"/>
          <p:nvPr/>
        </p:nvSpPr>
        <p:spPr>
          <a:xfrm>
            <a:off x="4516968" y="2998533"/>
            <a:ext cx="2349662" cy="830997"/>
          </a:xfrm>
          <a:prstGeom prst="rect">
            <a:avLst/>
          </a:prstGeom>
          <a:solidFill>
            <a:schemeClr val="bg1"/>
          </a:solidFill>
          <a:ln>
            <a:noFill/>
          </a:ln>
        </p:spPr>
        <p:txBody>
          <a:bodyPr wrap="square" rtlCol="0">
            <a:spAutoFit/>
          </a:bodyPr>
          <a:lstStyle/>
          <a:p>
            <a:r>
              <a:rPr lang="zh-CN" altLang="en-US" sz="2400" dirty="0"/>
              <a:t>角度平稳后章动继续存在</a:t>
            </a:r>
          </a:p>
        </p:txBody>
      </p:sp>
      <p:cxnSp>
        <p:nvCxnSpPr>
          <p:cNvPr id="17" name="直接箭头连接符 16">
            <a:extLst>
              <a:ext uri="{FF2B5EF4-FFF2-40B4-BE49-F238E27FC236}">
                <a16:creationId xmlns:a16="http://schemas.microsoft.com/office/drawing/2014/main" id="{2966FA2A-6E74-4D9B-84F2-E552F8070FA1}"/>
              </a:ext>
            </a:extLst>
          </p:cNvPr>
          <p:cNvCxnSpPr>
            <a:cxnSpLocks/>
            <a:stCxn id="16" idx="2"/>
          </p:cNvCxnSpPr>
          <p:nvPr/>
        </p:nvCxnSpPr>
        <p:spPr>
          <a:xfrm flipH="1">
            <a:off x="5232400" y="3829530"/>
            <a:ext cx="459399" cy="6452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2FF552AA-2C61-4E89-9B63-AAB163B16E01}"/>
              </a:ext>
            </a:extLst>
          </p:cNvPr>
          <p:cNvSpPr>
            <a:spLocks noGrp="1"/>
          </p:cNvSpPr>
          <p:nvPr>
            <p:ph type="sldNum" sz="quarter" idx="12"/>
          </p:nvPr>
        </p:nvSpPr>
        <p:spPr/>
        <p:txBody>
          <a:bodyPr/>
          <a:lstStyle/>
          <a:p>
            <a:fld id="{1B487110-FBC2-4736-BE98-00752552BA2D}" type="slidenum">
              <a:rPr lang="zh-CN" altLang="en-US" smtClean="0"/>
              <a:pPr/>
              <a:t>12</a:t>
            </a:fld>
            <a:endParaRPr lang="zh-CN" altLang="en-US" dirty="0"/>
          </a:p>
        </p:txBody>
      </p:sp>
      <p:sp>
        <p:nvSpPr>
          <p:cNvPr id="13" name="文本框 12">
            <a:extLst>
              <a:ext uri="{FF2B5EF4-FFF2-40B4-BE49-F238E27FC236}">
                <a16:creationId xmlns:a16="http://schemas.microsoft.com/office/drawing/2014/main" id="{F69640C6-CFB3-4801-9101-98C6D18D777D}"/>
              </a:ext>
            </a:extLst>
          </p:cNvPr>
          <p:cNvSpPr txBox="1"/>
          <p:nvPr/>
        </p:nvSpPr>
        <p:spPr>
          <a:xfrm>
            <a:off x="7599098" y="2030605"/>
            <a:ext cx="2383102" cy="1384995"/>
          </a:xfrm>
          <a:prstGeom prst="rect">
            <a:avLst/>
          </a:prstGeom>
          <a:solidFill>
            <a:schemeClr val="bg1">
              <a:lumMod val="75000"/>
            </a:schemeClr>
          </a:solidFill>
          <a:ln>
            <a:solidFill>
              <a:schemeClr val="bg1"/>
            </a:solidFill>
          </a:ln>
        </p:spPr>
        <p:txBody>
          <a:bodyPr wrap="square" rtlCol="0">
            <a:spAutoFit/>
          </a:bodyPr>
          <a:lstStyle/>
          <a:p>
            <a:pPr marL="457200" indent="-457200">
              <a:buFont typeface="Arial" panose="020B0604020202020204" pitchFamily="34" charset="0"/>
              <a:buChar char="•"/>
            </a:pPr>
            <a:r>
              <a:rPr lang="zh-CN" altLang="en-US" sz="2800" dirty="0"/>
              <a:t>迅速抬起</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章动</a:t>
            </a:r>
            <a:endParaRPr lang="en-US" altLang="zh-CN" sz="2800" dirty="0"/>
          </a:p>
        </p:txBody>
      </p:sp>
      <p:sp>
        <p:nvSpPr>
          <p:cNvPr id="18" name="右大括号 17">
            <a:extLst>
              <a:ext uri="{FF2B5EF4-FFF2-40B4-BE49-F238E27FC236}">
                <a16:creationId xmlns:a16="http://schemas.microsoft.com/office/drawing/2014/main" id="{D9FD2546-52FC-432B-AE57-3DEC9E634763}"/>
              </a:ext>
            </a:extLst>
          </p:cNvPr>
          <p:cNvSpPr/>
          <p:nvPr/>
        </p:nvSpPr>
        <p:spPr>
          <a:xfrm>
            <a:off x="10092609" y="2122045"/>
            <a:ext cx="184825" cy="1198978"/>
          </a:xfrm>
          <a:prstGeom prst="rightBrace">
            <a:avLst>
              <a:gd name="adj1" fmla="val 11758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8DE06120-3E50-4013-B761-7CF9F3FA7FD0}"/>
              </a:ext>
            </a:extLst>
          </p:cNvPr>
          <p:cNvSpPr txBox="1"/>
          <p:nvPr/>
        </p:nvSpPr>
        <p:spPr>
          <a:xfrm>
            <a:off x="10387843" y="2536868"/>
            <a:ext cx="1444493" cy="461665"/>
          </a:xfrm>
          <a:prstGeom prst="rect">
            <a:avLst/>
          </a:prstGeom>
          <a:noFill/>
        </p:spPr>
        <p:txBody>
          <a:bodyPr wrap="square" rtlCol="0">
            <a:spAutoFit/>
          </a:bodyPr>
          <a:lstStyle/>
          <a:p>
            <a:r>
              <a:rPr lang="zh-CN" altLang="en-US" sz="2400" dirty="0"/>
              <a:t>启动阶段</a:t>
            </a:r>
          </a:p>
        </p:txBody>
      </p:sp>
      <p:sp>
        <p:nvSpPr>
          <p:cNvPr id="23" name="文本框 22">
            <a:extLst>
              <a:ext uri="{FF2B5EF4-FFF2-40B4-BE49-F238E27FC236}">
                <a16:creationId xmlns:a16="http://schemas.microsoft.com/office/drawing/2014/main" id="{0FC566B5-59EC-4254-ACB7-C85B815CDC04}"/>
              </a:ext>
            </a:extLst>
          </p:cNvPr>
          <p:cNvSpPr txBox="1"/>
          <p:nvPr/>
        </p:nvSpPr>
        <p:spPr>
          <a:xfrm>
            <a:off x="1656080" y="224075"/>
            <a:ext cx="6111086" cy="707886"/>
          </a:xfrm>
          <a:prstGeom prst="rect">
            <a:avLst/>
          </a:prstGeom>
          <a:noFill/>
        </p:spPr>
        <p:txBody>
          <a:bodyPr wrap="square" rtlCol="0">
            <a:spAutoFit/>
          </a:bodyPr>
          <a:lstStyle/>
          <a:p>
            <a:r>
              <a:rPr lang="zh-CN" altLang="en-US" sz="4000" b="1" dirty="0"/>
              <a:t>二、实验现象</a:t>
            </a:r>
          </a:p>
        </p:txBody>
      </p:sp>
      <p:sp>
        <p:nvSpPr>
          <p:cNvPr id="26" name="右大括号 25">
            <a:extLst>
              <a:ext uri="{FF2B5EF4-FFF2-40B4-BE49-F238E27FC236}">
                <a16:creationId xmlns:a16="http://schemas.microsoft.com/office/drawing/2014/main" id="{A4CC9BA9-460F-4971-92D5-56858ACDBF10}"/>
              </a:ext>
            </a:extLst>
          </p:cNvPr>
          <p:cNvSpPr/>
          <p:nvPr/>
        </p:nvSpPr>
        <p:spPr>
          <a:xfrm>
            <a:off x="10225799" y="3060323"/>
            <a:ext cx="233380" cy="2509711"/>
          </a:xfrm>
          <a:prstGeom prst="rightBrace">
            <a:avLst>
              <a:gd name="adj1" fmla="val 11758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5484856-45AB-47B1-9123-DDE51B6B19FD}"/>
              </a:ext>
            </a:extLst>
          </p:cNvPr>
          <p:cNvSpPr txBox="1"/>
          <p:nvPr/>
        </p:nvSpPr>
        <p:spPr>
          <a:xfrm>
            <a:off x="10631553" y="3961235"/>
            <a:ext cx="1560447" cy="707886"/>
          </a:xfrm>
          <a:prstGeom prst="rect">
            <a:avLst/>
          </a:prstGeom>
          <a:noFill/>
        </p:spPr>
        <p:txBody>
          <a:bodyPr wrap="square" rtlCol="0">
            <a:spAutoFit/>
          </a:bodyPr>
          <a:lstStyle/>
          <a:p>
            <a:r>
              <a:rPr lang="zh-CN" altLang="en-US" sz="2000" dirty="0"/>
              <a:t>不吹气稳定旋转阶段</a:t>
            </a:r>
          </a:p>
        </p:txBody>
      </p:sp>
    </p:spTree>
    <p:extLst>
      <p:ext uri="{BB962C8B-B14F-4D97-AF65-F5344CB8AC3E}">
        <p14:creationId xmlns:p14="http://schemas.microsoft.com/office/powerpoint/2010/main" val="791087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2FF552AA-2C61-4E89-9B63-AAB163B16E01}"/>
              </a:ext>
            </a:extLst>
          </p:cNvPr>
          <p:cNvSpPr>
            <a:spLocks noGrp="1"/>
          </p:cNvSpPr>
          <p:nvPr>
            <p:ph type="sldNum" sz="quarter" idx="12"/>
          </p:nvPr>
        </p:nvSpPr>
        <p:spPr/>
        <p:txBody>
          <a:bodyPr/>
          <a:lstStyle/>
          <a:p>
            <a:fld id="{1B487110-FBC2-4736-BE98-00752552BA2D}" type="slidenum">
              <a:rPr lang="zh-CN" altLang="en-US" smtClean="0"/>
              <a:pPr/>
              <a:t>13</a:t>
            </a:fld>
            <a:endParaRPr lang="zh-CN" altLang="en-US" dirty="0"/>
          </a:p>
        </p:txBody>
      </p:sp>
      <p:pic>
        <p:nvPicPr>
          <p:cNvPr id="8" name="hurricaneballs">
            <a:hlinkClick r:id="" action="ppaction://media"/>
            <a:extLst>
              <a:ext uri="{FF2B5EF4-FFF2-40B4-BE49-F238E27FC236}">
                <a16:creationId xmlns:a16="http://schemas.microsoft.com/office/drawing/2014/main" id="{DBE4374B-D4E0-4AEA-BB52-147CD6DE6E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351" y="2601609"/>
            <a:ext cx="7150694" cy="2573506"/>
          </a:xfrm>
          <a:prstGeom prst="rect">
            <a:avLst/>
          </a:prstGeom>
        </p:spPr>
      </p:pic>
      <p:sp>
        <p:nvSpPr>
          <p:cNvPr id="9" name="文本框 8">
            <a:extLst>
              <a:ext uri="{FF2B5EF4-FFF2-40B4-BE49-F238E27FC236}">
                <a16:creationId xmlns:a16="http://schemas.microsoft.com/office/drawing/2014/main" id="{35EC10E7-56D1-4B9E-82E2-4F187DA3A95D}"/>
              </a:ext>
            </a:extLst>
          </p:cNvPr>
          <p:cNvSpPr txBox="1"/>
          <p:nvPr/>
        </p:nvSpPr>
        <p:spPr>
          <a:xfrm>
            <a:off x="7599098" y="2030605"/>
            <a:ext cx="2383102" cy="2677656"/>
          </a:xfrm>
          <a:prstGeom prst="rect">
            <a:avLst/>
          </a:prstGeom>
          <a:solidFill>
            <a:schemeClr val="bg1">
              <a:lumMod val="75000"/>
            </a:schemeClr>
          </a:solidFill>
          <a:ln>
            <a:solidFill>
              <a:schemeClr val="bg1"/>
            </a:solidFill>
          </a:ln>
        </p:spPr>
        <p:txBody>
          <a:bodyPr wrap="square" rtlCol="0">
            <a:spAutoFit/>
          </a:bodyPr>
          <a:lstStyle/>
          <a:p>
            <a:pPr marL="457200" indent="-457200">
              <a:buFont typeface="Arial" panose="020B0604020202020204" pitchFamily="34" charset="0"/>
              <a:buChar char="•"/>
            </a:pPr>
            <a:r>
              <a:rPr lang="zh-CN" altLang="en-US" sz="2800" dirty="0"/>
              <a:t>迅速抬起</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章动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与桌面之间无滑动</a:t>
            </a:r>
            <a:endParaRPr lang="en-US" altLang="zh-CN" sz="2800" dirty="0"/>
          </a:p>
        </p:txBody>
      </p:sp>
      <p:sp>
        <p:nvSpPr>
          <p:cNvPr id="10" name="右大括号 9">
            <a:extLst>
              <a:ext uri="{FF2B5EF4-FFF2-40B4-BE49-F238E27FC236}">
                <a16:creationId xmlns:a16="http://schemas.microsoft.com/office/drawing/2014/main" id="{11F0D5C2-3811-4621-89BE-D5F64FB3EADA}"/>
              </a:ext>
            </a:extLst>
          </p:cNvPr>
          <p:cNvSpPr/>
          <p:nvPr/>
        </p:nvSpPr>
        <p:spPr>
          <a:xfrm>
            <a:off x="10092609" y="2122045"/>
            <a:ext cx="184825" cy="1198978"/>
          </a:xfrm>
          <a:prstGeom prst="rightBrace">
            <a:avLst>
              <a:gd name="adj1" fmla="val 11758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F238348-E5EE-4060-80C1-834F444E7B20}"/>
              </a:ext>
            </a:extLst>
          </p:cNvPr>
          <p:cNvSpPr txBox="1"/>
          <p:nvPr/>
        </p:nvSpPr>
        <p:spPr>
          <a:xfrm>
            <a:off x="10387843" y="2536868"/>
            <a:ext cx="1444493" cy="461665"/>
          </a:xfrm>
          <a:prstGeom prst="rect">
            <a:avLst/>
          </a:prstGeom>
          <a:noFill/>
        </p:spPr>
        <p:txBody>
          <a:bodyPr wrap="square" rtlCol="0">
            <a:spAutoFit/>
          </a:bodyPr>
          <a:lstStyle/>
          <a:p>
            <a:r>
              <a:rPr lang="zh-CN" altLang="en-US" sz="2400" dirty="0"/>
              <a:t>启动阶段</a:t>
            </a:r>
          </a:p>
        </p:txBody>
      </p:sp>
      <p:sp>
        <p:nvSpPr>
          <p:cNvPr id="14" name="文本框 13">
            <a:extLst>
              <a:ext uri="{FF2B5EF4-FFF2-40B4-BE49-F238E27FC236}">
                <a16:creationId xmlns:a16="http://schemas.microsoft.com/office/drawing/2014/main" id="{F9E9BC94-BCC6-4654-9F58-21B4191C1CD9}"/>
              </a:ext>
            </a:extLst>
          </p:cNvPr>
          <p:cNvSpPr txBox="1"/>
          <p:nvPr/>
        </p:nvSpPr>
        <p:spPr>
          <a:xfrm>
            <a:off x="1656080" y="224075"/>
            <a:ext cx="6111086" cy="707886"/>
          </a:xfrm>
          <a:prstGeom prst="rect">
            <a:avLst/>
          </a:prstGeom>
          <a:noFill/>
        </p:spPr>
        <p:txBody>
          <a:bodyPr wrap="square" rtlCol="0">
            <a:spAutoFit/>
          </a:bodyPr>
          <a:lstStyle/>
          <a:p>
            <a:r>
              <a:rPr lang="zh-CN" altLang="en-US" sz="4000" b="1" dirty="0"/>
              <a:t>二、实验现象</a:t>
            </a:r>
          </a:p>
        </p:txBody>
      </p:sp>
      <p:sp>
        <p:nvSpPr>
          <p:cNvPr id="19" name="右大括号 18">
            <a:extLst>
              <a:ext uri="{FF2B5EF4-FFF2-40B4-BE49-F238E27FC236}">
                <a16:creationId xmlns:a16="http://schemas.microsoft.com/office/drawing/2014/main" id="{599E39EC-2DCF-4E58-81EF-E761C80D89F1}"/>
              </a:ext>
            </a:extLst>
          </p:cNvPr>
          <p:cNvSpPr/>
          <p:nvPr/>
        </p:nvSpPr>
        <p:spPr>
          <a:xfrm>
            <a:off x="10225799" y="3060323"/>
            <a:ext cx="233380" cy="2509711"/>
          </a:xfrm>
          <a:prstGeom prst="rightBrace">
            <a:avLst>
              <a:gd name="adj1" fmla="val 11758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D4B7E039-6671-4E23-AA49-3836280DD374}"/>
              </a:ext>
            </a:extLst>
          </p:cNvPr>
          <p:cNvSpPr txBox="1"/>
          <p:nvPr/>
        </p:nvSpPr>
        <p:spPr>
          <a:xfrm>
            <a:off x="10631553" y="3961235"/>
            <a:ext cx="1560447" cy="707886"/>
          </a:xfrm>
          <a:prstGeom prst="rect">
            <a:avLst/>
          </a:prstGeom>
          <a:noFill/>
        </p:spPr>
        <p:txBody>
          <a:bodyPr wrap="square" rtlCol="0">
            <a:spAutoFit/>
          </a:bodyPr>
          <a:lstStyle/>
          <a:p>
            <a:r>
              <a:rPr lang="zh-CN" altLang="en-US" sz="2000" dirty="0"/>
              <a:t>不吹气稳定旋转阶段</a:t>
            </a:r>
          </a:p>
        </p:txBody>
      </p:sp>
    </p:spTree>
    <p:extLst>
      <p:ext uri="{BB962C8B-B14F-4D97-AF65-F5344CB8AC3E}">
        <p14:creationId xmlns:p14="http://schemas.microsoft.com/office/powerpoint/2010/main" val="144564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4611573-F4F0-44C7-B953-5C6DAE987F2E}"/>
              </a:ext>
            </a:extLst>
          </p:cNvPr>
          <p:cNvPicPr>
            <a:picLocks noChangeAspect="1"/>
          </p:cNvPicPr>
          <p:nvPr/>
        </p:nvPicPr>
        <p:blipFill>
          <a:blip r:embed="rId3"/>
          <a:stretch>
            <a:fillRect/>
          </a:stretch>
        </p:blipFill>
        <p:spPr>
          <a:xfrm>
            <a:off x="686920" y="1008247"/>
            <a:ext cx="6654824" cy="5000625"/>
          </a:xfrm>
          <a:prstGeom prst="rect">
            <a:avLst/>
          </a:prstGeom>
        </p:spPr>
      </p:pic>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2FF552AA-2C61-4E89-9B63-AAB163B16E01}"/>
              </a:ext>
            </a:extLst>
          </p:cNvPr>
          <p:cNvSpPr>
            <a:spLocks noGrp="1"/>
          </p:cNvSpPr>
          <p:nvPr>
            <p:ph type="sldNum" sz="quarter" idx="12"/>
          </p:nvPr>
        </p:nvSpPr>
        <p:spPr/>
        <p:txBody>
          <a:bodyPr/>
          <a:lstStyle/>
          <a:p>
            <a:fld id="{1B487110-FBC2-4736-BE98-00752552BA2D}" type="slidenum">
              <a:rPr lang="zh-CN" altLang="en-US" smtClean="0"/>
              <a:pPr/>
              <a:t>14</a:t>
            </a:fld>
            <a:endParaRPr lang="zh-CN" altLang="en-US" dirty="0"/>
          </a:p>
        </p:txBody>
      </p:sp>
      <p:sp>
        <p:nvSpPr>
          <p:cNvPr id="14" name="文本框 13">
            <a:extLst>
              <a:ext uri="{FF2B5EF4-FFF2-40B4-BE49-F238E27FC236}">
                <a16:creationId xmlns:a16="http://schemas.microsoft.com/office/drawing/2014/main" id="{F9E9BC94-BCC6-4654-9F58-21B4191C1CD9}"/>
              </a:ext>
            </a:extLst>
          </p:cNvPr>
          <p:cNvSpPr txBox="1"/>
          <p:nvPr/>
        </p:nvSpPr>
        <p:spPr>
          <a:xfrm>
            <a:off x="1656080" y="224075"/>
            <a:ext cx="6111086" cy="707886"/>
          </a:xfrm>
          <a:prstGeom prst="rect">
            <a:avLst/>
          </a:prstGeom>
          <a:noFill/>
        </p:spPr>
        <p:txBody>
          <a:bodyPr wrap="square" rtlCol="0">
            <a:spAutoFit/>
          </a:bodyPr>
          <a:lstStyle/>
          <a:p>
            <a:r>
              <a:rPr lang="zh-CN" altLang="en-US" sz="4000" b="1" dirty="0"/>
              <a:t>二、实验现象</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E75C7EA-76EE-4340-8B13-48086E67C006}"/>
                  </a:ext>
                </a:extLst>
              </p:cNvPr>
              <p:cNvSpPr txBox="1"/>
              <p:nvPr/>
            </p:nvSpPr>
            <p:spPr>
              <a:xfrm>
                <a:off x="7599098" y="2030605"/>
                <a:ext cx="2383102" cy="3539430"/>
              </a:xfrm>
              <a:prstGeom prst="rect">
                <a:avLst/>
              </a:prstGeom>
              <a:solidFill>
                <a:schemeClr val="bg1">
                  <a:lumMod val="75000"/>
                </a:schemeClr>
              </a:solidFill>
              <a:ln>
                <a:solidFill>
                  <a:schemeClr val="bg1"/>
                </a:solidFill>
              </a:ln>
            </p:spPr>
            <p:txBody>
              <a:bodyPr wrap="square" rtlCol="0">
                <a:spAutoFit/>
              </a:bodyPr>
              <a:lstStyle/>
              <a:p>
                <a:pPr marL="457200" indent="-457200">
                  <a:buFont typeface="Arial" panose="020B0604020202020204" pitchFamily="34" charset="0"/>
                  <a:buChar char="•"/>
                </a:pPr>
                <a:r>
                  <a:rPr lang="zh-CN" altLang="en-US" sz="2800" dirty="0"/>
                  <a:t>迅速抬起</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章动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与桌面之间无滑动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转速</a:t>
                </a:r>
                <a14:m>
                  <m:oMath xmlns:m="http://schemas.openxmlformats.org/officeDocument/2006/math">
                    <m:r>
                      <a:rPr lang="en-US" altLang="zh-CN" sz="2800" b="0" i="1" smtClean="0">
                        <a:latin typeface="Cambria Math" panose="02040503050406030204" pitchFamily="18" charset="0"/>
                      </a:rPr>
                      <m:t>↑</m:t>
                    </m:r>
                    <m:r>
                      <a:rPr lang="en-US" altLang="zh-CN" sz="2800" b="0" i="0" smtClean="0">
                        <a:latin typeface="Cambria Math" panose="02040503050406030204" pitchFamily="18" charset="0"/>
                      </a:rPr>
                      <m:t>,</m:t>
                    </m:r>
                  </m:oMath>
                </a14:m>
                <a:r>
                  <a:rPr lang="en-US" altLang="zh-CN" sz="2800" b="0" dirty="0"/>
                  <a:t> </a:t>
                </a:r>
                <a14:m>
                  <m:oMath xmlns:m="http://schemas.openxmlformats.org/officeDocument/2006/math">
                    <m:r>
                      <a:rPr lang="en-US" altLang="zh-CN" sz="2800" b="0" i="1" dirty="0" smtClean="0">
                        <a:latin typeface="Cambria Math" panose="02040503050406030204" pitchFamily="18" charset="0"/>
                      </a:rPr>
                      <m:t>𝜃</m:t>
                    </m:r>
                    <m:r>
                      <a:rPr lang="en-US" altLang="zh-CN" sz="2800" b="0" i="1" dirty="0" smtClean="0">
                        <a:latin typeface="Cambria Math" panose="02040503050406030204" pitchFamily="18" charset="0"/>
                      </a:rPr>
                      <m:t>↓</m:t>
                    </m:r>
                  </m:oMath>
                </a14:m>
                <a:endParaRPr lang="en-US" altLang="zh-CN" sz="2800" b="0" dirty="0"/>
              </a:p>
            </p:txBody>
          </p:sp>
        </mc:Choice>
        <mc:Fallback xmlns="">
          <p:sp>
            <p:nvSpPr>
              <p:cNvPr id="20" name="文本框 19">
                <a:extLst>
                  <a:ext uri="{FF2B5EF4-FFF2-40B4-BE49-F238E27FC236}">
                    <a16:creationId xmlns:a16="http://schemas.microsoft.com/office/drawing/2014/main" id="{8E75C7EA-76EE-4340-8B13-48086E67C006}"/>
                  </a:ext>
                </a:extLst>
              </p:cNvPr>
              <p:cNvSpPr txBox="1">
                <a:spLocks noRot="1" noChangeAspect="1" noMove="1" noResize="1" noEditPoints="1" noAdjustHandles="1" noChangeArrowheads="1" noChangeShapeType="1" noTextEdit="1"/>
              </p:cNvSpPr>
              <p:nvPr/>
            </p:nvSpPr>
            <p:spPr>
              <a:xfrm>
                <a:off x="7599098" y="2030605"/>
                <a:ext cx="2383102" cy="3539430"/>
              </a:xfrm>
              <a:prstGeom prst="rect">
                <a:avLst/>
              </a:prstGeom>
              <a:blipFill>
                <a:blip r:embed="rId4"/>
                <a:stretch>
                  <a:fillRect l="-4326" t="-1715" b="-3602"/>
                </a:stretch>
              </a:blipFill>
              <a:ln>
                <a:solidFill>
                  <a:schemeClr val="bg1"/>
                </a:solidFill>
              </a:ln>
            </p:spPr>
            <p:txBody>
              <a:bodyPr/>
              <a:lstStyle/>
              <a:p>
                <a:r>
                  <a:rPr lang="zh-CN" altLang="en-US">
                    <a:noFill/>
                  </a:rPr>
                  <a:t> </a:t>
                </a:r>
              </a:p>
            </p:txBody>
          </p:sp>
        </mc:Fallback>
      </mc:AlternateContent>
      <p:sp>
        <p:nvSpPr>
          <p:cNvPr id="21" name="右大括号 20">
            <a:extLst>
              <a:ext uri="{FF2B5EF4-FFF2-40B4-BE49-F238E27FC236}">
                <a16:creationId xmlns:a16="http://schemas.microsoft.com/office/drawing/2014/main" id="{96F91439-2101-4991-A605-3EDB2B04042E}"/>
              </a:ext>
            </a:extLst>
          </p:cNvPr>
          <p:cNvSpPr/>
          <p:nvPr/>
        </p:nvSpPr>
        <p:spPr>
          <a:xfrm>
            <a:off x="10092609" y="2122045"/>
            <a:ext cx="184825" cy="1198978"/>
          </a:xfrm>
          <a:prstGeom prst="rightBrace">
            <a:avLst>
              <a:gd name="adj1" fmla="val 11758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4918D9F-6FAE-4FC9-888C-FDDA9C085935}"/>
              </a:ext>
            </a:extLst>
          </p:cNvPr>
          <p:cNvSpPr txBox="1"/>
          <p:nvPr/>
        </p:nvSpPr>
        <p:spPr>
          <a:xfrm>
            <a:off x="10387843" y="2536868"/>
            <a:ext cx="1444493" cy="461665"/>
          </a:xfrm>
          <a:prstGeom prst="rect">
            <a:avLst/>
          </a:prstGeom>
          <a:noFill/>
        </p:spPr>
        <p:txBody>
          <a:bodyPr wrap="square" rtlCol="0">
            <a:spAutoFit/>
          </a:bodyPr>
          <a:lstStyle/>
          <a:p>
            <a:r>
              <a:rPr lang="zh-CN" altLang="en-US" sz="2400" dirty="0"/>
              <a:t>启动阶段</a:t>
            </a:r>
          </a:p>
        </p:txBody>
      </p:sp>
      <p:sp>
        <p:nvSpPr>
          <p:cNvPr id="23" name="右大括号 22">
            <a:extLst>
              <a:ext uri="{FF2B5EF4-FFF2-40B4-BE49-F238E27FC236}">
                <a16:creationId xmlns:a16="http://schemas.microsoft.com/office/drawing/2014/main" id="{D38AE4B0-590E-48E4-BF61-F3332FF293D7}"/>
              </a:ext>
            </a:extLst>
          </p:cNvPr>
          <p:cNvSpPr/>
          <p:nvPr/>
        </p:nvSpPr>
        <p:spPr>
          <a:xfrm>
            <a:off x="10225799" y="3060323"/>
            <a:ext cx="233380" cy="2509711"/>
          </a:xfrm>
          <a:prstGeom prst="rightBrace">
            <a:avLst>
              <a:gd name="adj1" fmla="val 11758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36EAC049-4369-4D51-BAD6-48C7ED5BC456}"/>
              </a:ext>
            </a:extLst>
          </p:cNvPr>
          <p:cNvSpPr txBox="1"/>
          <p:nvPr/>
        </p:nvSpPr>
        <p:spPr>
          <a:xfrm>
            <a:off x="10631553" y="3961235"/>
            <a:ext cx="1560447" cy="707886"/>
          </a:xfrm>
          <a:prstGeom prst="rect">
            <a:avLst/>
          </a:prstGeom>
          <a:noFill/>
        </p:spPr>
        <p:txBody>
          <a:bodyPr wrap="square" rtlCol="0">
            <a:spAutoFit/>
          </a:bodyPr>
          <a:lstStyle/>
          <a:p>
            <a:r>
              <a:rPr lang="zh-CN" altLang="en-US" sz="2000" dirty="0"/>
              <a:t>不吹气稳定旋转阶段</a:t>
            </a:r>
          </a:p>
        </p:txBody>
      </p:sp>
    </p:spTree>
    <p:extLst>
      <p:ext uri="{BB962C8B-B14F-4D97-AF65-F5344CB8AC3E}">
        <p14:creationId xmlns:p14="http://schemas.microsoft.com/office/powerpoint/2010/main" val="1676028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2FF552AA-2C61-4E89-9B63-AAB163B16E01}"/>
              </a:ext>
            </a:extLst>
          </p:cNvPr>
          <p:cNvSpPr>
            <a:spLocks noGrp="1"/>
          </p:cNvSpPr>
          <p:nvPr>
            <p:ph type="sldNum" sz="quarter" idx="12"/>
          </p:nvPr>
        </p:nvSpPr>
        <p:spPr/>
        <p:txBody>
          <a:bodyPr/>
          <a:lstStyle/>
          <a:p>
            <a:fld id="{1B487110-FBC2-4736-BE98-00752552BA2D}" type="slidenum">
              <a:rPr lang="zh-CN" altLang="en-US" smtClean="0"/>
              <a:pPr/>
              <a:t>15</a:t>
            </a:fld>
            <a:endParaRPr lang="zh-CN" altLang="en-US" dirty="0"/>
          </a:p>
        </p:txBody>
      </p:sp>
      <p:sp>
        <p:nvSpPr>
          <p:cNvPr id="14" name="文本框 13">
            <a:extLst>
              <a:ext uri="{FF2B5EF4-FFF2-40B4-BE49-F238E27FC236}">
                <a16:creationId xmlns:a16="http://schemas.microsoft.com/office/drawing/2014/main" id="{F9E9BC94-BCC6-4654-9F58-21B4191C1CD9}"/>
              </a:ext>
            </a:extLst>
          </p:cNvPr>
          <p:cNvSpPr txBox="1"/>
          <p:nvPr/>
        </p:nvSpPr>
        <p:spPr>
          <a:xfrm>
            <a:off x="1656080" y="224075"/>
            <a:ext cx="6111086" cy="707886"/>
          </a:xfrm>
          <a:prstGeom prst="rect">
            <a:avLst/>
          </a:prstGeom>
          <a:noFill/>
        </p:spPr>
        <p:txBody>
          <a:bodyPr wrap="square" rtlCol="0">
            <a:spAutoFit/>
          </a:bodyPr>
          <a:lstStyle/>
          <a:p>
            <a:r>
              <a:rPr lang="zh-CN" altLang="en-US" sz="4000" b="1" dirty="0"/>
              <a:t>二、实验现象</a:t>
            </a:r>
          </a:p>
        </p:txBody>
      </p:sp>
      <p:pic>
        <p:nvPicPr>
          <p:cNvPr id="7" name="图片 6">
            <a:extLst>
              <a:ext uri="{FF2B5EF4-FFF2-40B4-BE49-F238E27FC236}">
                <a16:creationId xmlns:a16="http://schemas.microsoft.com/office/drawing/2014/main" id="{677293C9-5F61-4838-9E34-D3FD870DA6C0}"/>
              </a:ext>
            </a:extLst>
          </p:cNvPr>
          <p:cNvPicPr>
            <a:picLocks noChangeAspect="1"/>
          </p:cNvPicPr>
          <p:nvPr/>
        </p:nvPicPr>
        <p:blipFill rotWithShape="1">
          <a:blip r:embed="rId3">
            <a:extLst>
              <a:ext uri="{28A0092B-C50C-407E-A947-70E740481C1C}">
                <a14:useLocalDpi xmlns:a14="http://schemas.microsoft.com/office/drawing/2010/main" val="0"/>
              </a:ext>
            </a:extLst>
          </a:blip>
          <a:srcRect l="9281" t="4686" r="8875"/>
          <a:stretch/>
        </p:blipFill>
        <p:spPr>
          <a:xfrm>
            <a:off x="115201" y="2237426"/>
            <a:ext cx="7468224" cy="2383148"/>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6904220-525E-4138-8AC2-6FFF484DD774}"/>
                  </a:ext>
                </a:extLst>
              </p:cNvPr>
              <p:cNvSpPr txBox="1"/>
              <p:nvPr/>
            </p:nvSpPr>
            <p:spPr>
              <a:xfrm>
                <a:off x="7599098" y="2030605"/>
                <a:ext cx="2383102" cy="4832092"/>
              </a:xfrm>
              <a:prstGeom prst="rect">
                <a:avLst/>
              </a:prstGeom>
              <a:solidFill>
                <a:schemeClr val="bg1">
                  <a:lumMod val="75000"/>
                </a:schemeClr>
              </a:solidFill>
              <a:ln>
                <a:solidFill>
                  <a:schemeClr val="bg1"/>
                </a:solidFill>
              </a:ln>
            </p:spPr>
            <p:txBody>
              <a:bodyPr wrap="square" rtlCol="0">
                <a:spAutoFit/>
              </a:bodyPr>
              <a:lstStyle/>
              <a:p>
                <a:pPr marL="457200" indent="-457200">
                  <a:buFont typeface="Arial" panose="020B0604020202020204" pitchFamily="34" charset="0"/>
                  <a:buChar char="•"/>
                </a:pPr>
                <a:r>
                  <a:rPr lang="zh-CN" altLang="en-US" sz="2800" dirty="0"/>
                  <a:t>迅速抬起</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章动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与桌面之间无滑动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转速</a:t>
                </a:r>
                <a14:m>
                  <m:oMath xmlns:m="http://schemas.openxmlformats.org/officeDocument/2006/math">
                    <m:r>
                      <a:rPr lang="en-US" altLang="zh-CN" sz="2800" b="0" i="1" smtClean="0">
                        <a:latin typeface="Cambria Math" panose="02040503050406030204" pitchFamily="18" charset="0"/>
                      </a:rPr>
                      <m:t>↑</m:t>
                    </m:r>
                    <m:r>
                      <a:rPr lang="en-US" altLang="zh-CN" sz="2800" b="0" i="0" smtClean="0">
                        <a:latin typeface="Cambria Math" panose="02040503050406030204" pitchFamily="18" charset="0"/>
                      </a:rPr>
                      <m:t>,</m:t>
                    </m:r>
                  </m:oMath>
                </a14:m>
                <a:r>
                  <a:rPr lang="en-US" altLang="zh-CN" sz="2800" b="0" dirty="0"/>
                  <a:t> </a:t>
                </a:r>
                <a14:m>
                  <m:oMath xmlns:m="http://schemas.openxmlformats.org/officeDocument/2006/math">
                    <m:r>
                      <a:rPr lang="en-US" altLang="zh-CN" sz="2800" b="0" i="1" dirty="0" smtClean="0">
                        <a:latin typeface="Cambria Math" panose="02040503050406030204" pitchFamily="18" charset="0"/>
                      </a:rPr>
                      <m:t>𝜃</m:t>
                    </m:r>
                    <m:r>
                      <a:rPr lang="en-US" altLang="zh-CN" sz="2800" b="0" i="1" dirty="0" smtClean="0">
                        <a:latin typeface="Cambria Math" panose="02040503050406030204" pitchFamily="18" charset="0"/>
                      </a:rPr>
                      <m:t>↓</m:t>
                    </m:r>
                  </m:oMath>
                </a14:m>
                <a:endParaRPr lang="en-US" altLang="zh-CN" sz="2800" b="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吹气风速</a:t>
                </a:r>
                <a14:m>
                  <m:oMath xmlns:m="http://schemas.openxmlformats.org/officeDocument/2006/math">
                    <m:r>
                      <a:rPr lang="en-US" altLang="zh-CN" sz="2800" i="1">
                        <a:latin typeface="Cambria Math" panose="02040503050406030204" pitchFamily="18" charset="0"/>
                      </a:rPr>
                      <m:t>↑</m:t>
                    </m:r>
                    <m:r>
                      <a:rPr lang="en-US" altLang="zh-CN" sz="2800" b="0" i="0" smtClean="0">
                        <a:latin typeface="Cambria Math" panose="02040503050406030204" pitchFamily="18" charset="0"/>
                      </a:rPr>
                      <m:t>,</m:t>
                    </m:r>
                  </m:oMath>
                </a14:m>
                <a:r>
                  <a:rPr lang="zh-CN" altLang="en-US" sz="2800" dirty="0"/>
                  <a:t>转速</a:t>
                </a:r>
                <a14:m>
                  <m:oMath xmlns:m="http://schemas.openxmlformats.org/officeDocument/2006/math">
                    <m:r>
                      <a:rPr lang="en-US" altLang="zh-CN" sz="2800" i="1">
                        <a:latin typeface="Cambria Math" panose="02040503050406030204" pitchFamily="18" charset="0"/>
                      </a:rPr>
                      <m:t>↑</m:t>
                    </m:r>
                  </m:oMath>
                </a14:m>
                <a:endParaRPr lang="en-US" altLang="zh-CN" sz="2800" dirty="0"/>
              </a:p>
            </p:txBody>
          </p:sp>
        </mc:Choice>
        <mc:Fallback xmlns="">
          <p:sp>
            <p:nvSpPr>
              <p:cNvPr id="15" name="文本框 14">
                <a:extLst>
                  <a:ext uri="{FF2B5EF4-FFF2-40B4-BE49-F238E27FC236}">
                    <a16:creationId xmlns:a16="http://schemas.microsoft.com/office/drawing/2014/main" id="{C6904220-525E-4138-8AC2-6FFF484DD774}"/>
                  </a:ext>
                </a:extLst>
              </p:cNvPr>
              <p:cNvSpPr txBox="1">
                <a:spLocks noRot="1" noChangeAspect="1" noMove="1" noResize="1" noEditPoints="1" noAdjustHandles="1" noChangeArrowheads="1" noChangeShapeType="1" noTextEdit="1"/>
              </p:cNvSpPr>
              <p:nvPr/>
            </p:nvSpPr>
            <p:spPr>
              <a:xfrm>
                <a:off x="7599098" y="2030605"/>
                <a:ext cx="2383102" cy="4832092"/>
              </a:xfrm>
              <a:prstGeom prst="rect">
                <a:avLst/>
              </a:prstGeom>
              <a:blipFill>
                <a:blip r:embed="rId4"/>
                <a:stretch>
                  <a:fillRect l="-4326" t="-1258" b="-2390"/>
                </a:stretch>
              </a:blipFill>
              <a:ln>
                <a:solidFill>
                  <a:schemeClr val="bg1"/>
                </a:solidFill>
              </a:ln>
            </p:spPr>
            <p:txBody>
              <a:bodyPr/>
              <a:lstStyle/>
              <a:p>
                <a:r>
                  <a:rPr lang="zh-CN" altLang="en-US">
                    <a:noFill/>
                  </a:rPr>
                  <a:t> </a:t>
                </a:r>
              </a:p>
            </p:txBody>
          </p:sp>
        </mc:Fallback>
      </mc:AlternateContent>
      <p:sp>
        <p:nvSpPr>
          <p:cNvPr id="16" name="右大括号 15">
            <a:extLst>
              <a:ext uri="{FF2B5EF4-FFF2-40B4-BE49-F238E27FC236}">
                <a16:creationId xmlns:a16="http://schemas.microsoft.com/office/drawing/2014/main" id="{70DAF99B-4D8F-4A6F-9C1C-283296F4B70A}"/>
              </a:ext>
            </a:extLst>
          </p:cNvPr>
          <p:cNvSpPr/>
          <p:nvPr/>
        </p:nvSpPr>
        <p:spPr>
          <a:xfrm>
            <a:off x="10092609" y="2122045"/>
            <a:ext cx="184825" cy="1198978"/>
          </a:xfrm>
          <a:prstGeom prst="rightBrace">
            <a:avLst>
              <a:gd name="adj1" fmla="val 11758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6082FE4-24F7-435F-B7D3-519069913B7F}"/>
              </a:ext>
            </a:extLst>
          </p:cNvPr>
          <p:cNvSpPr txBox="1"/>
          <p:nvPr/>
        </p:nvSpPr>
        <p:spPr>
          <a:xfrm>
            <a:off x="10387843" y="2536868"/>
            <a:ext cx="1444493" cy="461665"/>
          </a:xfrm>
          <a:prstGeom prst="rect">
            <a:avLst/>
          </a:prstGeom>
          <a:noFill/>
        </p:spPr>
        <p:txBody>
          <a:bodyPr wrap="square" rtlCol="0">
            <a:spAutoFit/>
          </a:bodyPr>
          <a:lstStyle/>
          <a:p>
            <a:r>
              <a:rPr lang="zh-CN" altLang="en-US" sz="2400" dirty="0"/>
              <a:t>启动阶段</a:t>
            </a:r>
          </a:p>
        </p:txBody>
      </p:sp>
      <p:sp>
        <p:nvSpPr>
          <p:cNvPr id="18" name="右大括号 17">
            <a:extLst>
              <a:ext uri="{FF2B5EF4-FFF2-40B4-BE49-F238E27FC236}">
                <a16:creationId xmlns:a16="http://schemas.microsoft.com/office/drawing/2014/main" id="{7B87A8AC-D00E-45A0-9192-1BDCEA522749}"/>
              </a:ext>
            </a:extLst>
          </p:cNvPr>
          <p:cNvSpPr/>
          <p:nvPr/>
        </p:nvSpPr>
        <p:spPr>
          <a:xfrm>
            <a:off x="10225799" y="3060323"/>
            <a:ext cx="233380" cy="2509711"/>
          </a:xfrm>
          <a:prstGeom prst="rightBrace">
            <a:avLst>
              <a:gd name="adj1" fmla="val 11758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DE6EB291-F4CF-4C8A-AC75-CA2BD7B0AD14}"/>
              </a:ext>
            </a:extLst>
          </p:cNvPr>
          <p:cNvSpPr txBox="1"/>
          <p:nvPr/>
        </p:nvSpPr>
        <p:spPr>
          <a:xfrm>
            <a:off x="10631553" y="3961235"/>
            <a:ext cx="1560447" cy="707886"/>
          </a:xfrm>
          <a:prstGeom prst="rect">
            <a:avLst/>
          </a:prstGeom>
          <a:noFill/>
        </p:spPr>
        <p:txBody>
          <a:bodyPr wrap="square" rtlCol="0">
            <a:spAutoFit/>
          </a:bodyPr>
          <a:lstStyle/>
          <a:p>
            <a:r>
              <a:rPr lang="zh-CN" altLang="en-US" sz="2000" dirty="0"/>
              <a:t>不吹气稳定旋转阶段</a:t>
            </a:r>
          </a:p>
        </p:txBody>
      </p:sp>
      <p:sp>
        <p:nvSpPr>
          <p:cNvPr id="25" name="文本框 24">
            <a:extLst>
              <a:ext uri="{FF2B5EF4-FFF2-40B4-BE49-F238E27FC236}">
                <a16:creationId xmlns:a16="http://schemas.microsoft.com/office/drawing/2014/main" id="{F4CB0DD0-49BD-490E-B495-4378033FE398}"/>
              </a:ext>
            </a:extLst>
          </p:cNvPr>
          <p:cNvSpPr txBox="1"/>
          <p:nvPr/>
        </p:nvSpPr>
        <p:spPr>
          <a:xfrm>
            <a:off x="10560313" y="5951130"/>
            <a:ext cx="1770660" cy="461665"/>
          </a:xfrm>
          <a:prstGeom prst="rect">
            <a:avLst/>
          </a:prstGeom>
          <a:noFill/>
        </p:spPr>
        <p:txBody>
          <a:bodyPr wrap="square" rtlCol="0">
            <a:spAutoFit/>
          </a:bodyPr>
          <a:lstStyle/>
          <a:p>
            <a:r>
              <a:rPr lang="zh-CN" altLang="en-US" sz="2400" dirty="0"/>
              <a:t>吹气稳定时</a:t>
            </a:r>
          </a:p>
        </p:txBody>
      </p:sp>
      <p:sp>
        <p:nvSpPr>
          <p:cNvPr id="26" name="箭头: 左 25">
            <a:extLst>
              <a:ext uri="{FF2B5EF4-FFF2-40B4-BE49-F238E27FC236}">
                <a16:creationId xmlns:a16="http://schemas.microsoft.com/office/drawing/2014/main" id="{33D1D3B4-8F5E-40AB-8481-2B6BEC7AC28D}"/>
              </a:ext>
            </a:extLst>
          </p:cNvPr>
          <p:cNvSpPr/>
          <p:nvPr/>
        </p:nvSpPr>
        <p:spPr>
          <a:xfrm>
            <a:off x="10092609" y="6077663"/>
            <a:ext cx="502033" cy="1879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9118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8" name="图片 7">
            <a:extLst>
              <a:ext uri="{FF2B5EF4-FFF2-40B4-BE49-F238E27FC236}">
                <a16:creationId xmlns:a16="http://schemas.microsoft.com/office/drawing/2014/main" id="{B68066BC-A0FC-4A23-847B-EB23F7CA8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69" y="1300008"/>
            <a:ext cx="6667500" cy="5000625"/>
          </a:xfrm>
          <a:prstGeom prst="rect">
            <a:avLst/>
          </a:prstGeom>
        </p:spPr>
      </p:pic>
      <p:sp>
        <p:nvSpPr>
          <p:cNvPr id="14" name="文本框 13">
            <a:extLst>
              <a:ext uri="{FF2B5EF4-FFF2-40B4-BE49-F238E27FC236}">
                <a16:creationId xmlns:a16="http://schemas.microsoft.com/office/drawing/2014/main" id="{48A55B2F-4976-4122-97DA-4AB64F565457}"/>
              </a:ext>
            </a:extLst>
          </p:cNvPr>
          <p:cNvSpPr txBox="1"/>
          <p:nvPr/>
        </p:nvSpPr>
        <p:spPr>
          <a:xfrm>
            <a:off x="7599098" y="2030605"/>
            <a:ext cx="2383102" cy="3539430"/>
          </a:xfrm>
          <a:prstGeom prst="rect">
            <a:avLst/>
          </a:prstGeom>
          <a:solidFill>
            <a:schemeClr val="bg1">
              <a:lumMod val="75000"/>
            </a:schemeClr>
          </a:solidFill>
          <a:ln>
            <a:solidFill>
              <a:schemeClr val="bg1"/>
            </a:solidFill>
          </a:ln>
        </p:spPr>
        <p:txBody>
          <a:bodyPr wrap="square" rtlCol="0">
            <a:spAutoFit/>
          </a:bodyPr>
          <a:lstStyle/>
          <a:p>
            <a:pPr marL="457200" indent="-457200">
              <a:buFont typeface="Arial" panose="020B0604020202020204" pitchFamily="34" charset="0"/>
              <a:buChar char="•"/>
            </a:pPr>
            <a:r>
              <a:rPr lang="zh-CN" altLang="en-US" sz="2800" dirty="0"/>
              <a:t>迅速抬起</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章动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与桌面之间无滑动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持久旋转</a:t>
            </a:r>
            <a:endParaRPr lang="en-US" altLang="zh-CN" sz="2800" dirty="0"/>
          </a:p>
        </p:txBody>
      </p:sp>
      <p:sp>
        <p:nvSpPr>
          <p:cNvPr id="12" name="文本框 11">
            <a:extLst>
              <a:ext uri="{FF2B5EF4-FFF2-40B4-BE49-F238E27FC236}">
                <a16:creationId xmlns:a16="http://schemas.microsoft.com/office/drawing/2014/main" id="{3EE37577-CCC3-4DB5-8422-5A27B574E29D}"/>
              </a:ext>
            </a:extLst>
          </p:cNvPr>
          <p:cNvSpPr txBox="1"/>
          <p:nvPr/>
        </p:nvSpPr>
        <p:spPr>
          <a:xfrm>
            <a:off x="3559321" y="1260657"/>
            <a:ext cx="1107996" cy="369332"/>
          </a:xfrm>
          <a:prstGeom prst="rect">
            <a:avLst/>
          </a:prstGeom>
          <a:solidFill>
            <a:schemeClr val="bg1"/>
          </a:solidFill>
          <a:ln>
            <a:solidFill>
              <a:schemeClr val="bg1"/>
            </a:solidFill>
          </a:ln>
        </p:spPr>
        <p:txBody>
          <a:bodyPr wrap="none" rtlCol="0">
            <a:spAutoFit/>
          </a:bodyPr>
          <a:lstStyle/>
          <a:p>
            <a:r>
              <a:rPr lang="zh-CN" altLang="en-US" dirty="0"/>
              <a:t>减速过程</a:t>
            </a:r>
            <a:endParaRPr lang="en-US" altLang="zh-CN" dirty="0"/>
          </a:p>
        </p:txBody>
      </p:sp>
      <p:sp>
        <p:nvSpPr>
          <p:cNvPr id="5" name="灯片编号占位符 4">
            <a:extLst>
              <a:ext uri="{FF2B5EF4-FFF2-40B4-BE49-F238E27FC236}">
                <a16:creationId xmlns:a16="http://schemas.microsoft.com/office/drawing/2014/main" id="{16AD416F-716A-46B0-9A5B-40A1C3ADF8E9}"/>
              </a:ext>
            </a:extLst>
          </p:cNvPr>
          <p:cNvSpPr>
            <a:spLocks noGrp="1"/>
          </p:cNvSpPr>
          <p:nvPr>
            <p:ph type="sldNum" sz="quarter" idx="12"/>
          </p:nvPr>
        </p:nvSpPr>
        <p:spPr/>
        <p:txBody>
          <a:bodyPr/>
          <a:lstStyle/>
          <a:p>
            <a:fld id="{1B487110-FBC2-4736-BE98-00752552BA2D}" type="slidenum">
              <a:rPr lang="zh-CN" altLang="en-US" smtClean="0"/>
              <a:pPr/>
              <a:t>16</a:t>
            </a:fld>
            <a:endParaRPr lang="zh-CN" altLang="en-US" dirty="0"/>
          </a:p>
        </p:txBody>
      </p:sp>
      <p:sp>
        <p:nvSpPr>
          <p:cNvPr id="13" name="文本框 12">
            <a:extLst>
              <a:ext uri="{FF2B5EF4-FFF2-40B4-BE49-F238E27FC236}">
                <a16:creationId xmlns:a16="http://schemas.microsoft.com/office/drawing/2014/main" id="{4384D57C-D590-4631-949E-C30D65A26884}"/>
              </a:ext>
            </a:extLst>
          </p:cNvPr>
          <p:cNvSpPr txBox="1"/>
          <p:nvPr/>
        </p:nvSpPr>
        <p:spPr>
          <a:xfrm>
            <a:off x="1656080" y="295989"/>
            <a:ext cx="6111086" cy="707886"/>
          </a:xfrm>
          <a:prstGeom prst="rect">
            <a:avLst/>
          </a:prstGeom>
          <a:noFill/>
        </p:spPr>
        <p:txBody>
          <a:bodyPr wrap="square" rtlCol="0">
            <a:spAutoFit/>
          </a:bodyPr>
          <a:lstStyle/>
          <a:p>
            <a:r>
              <a:rPr lang="zh-CN" altLang="en-US" sz="4000" dirty="0"/>
              <a:t>二、实验现象</a:t>
            </a:r>
          </a:p>
        </p:txBody>
      </p:sp>
      <p:sp>
        <p:nvSpPr>
          <p:cNvPr id="6" name="右大括号 5">
            <a:extLst>
              <a:ext uri="{FF2B5EF4-FFF2-40B4-BE49-F238E27FC236}">
                <a16:creationId xmlns:a16="http://schemas.microsoft.com/office/drawing/2014/main" id="{081326AD-B7BB-46DD-A593-42CB3CC66FEE}"/>
              </a:ext>
            </a:extLst>
          </p:cNvPr>
          <p:cNvSpPr/>
          <p:nvPr/>
        </p:nvSpPr>
        <p:spPr>
          <a:xfrm>
            <a:off x="10092609" y="2122045"/>
            <a:ext cx="184825" cy="1198978"/>
          </a:xfrm>
          <a:prstGeom prst="rightBrace">
            <a:avLst>
              <a:gd name="adj1" fmla="val 11758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12998EF-2F23-4A03-8BF5-04EF1E694951}"/>
              </a:ext>
            </a:extLst>
          </p:cNvPr>
          <p:cNvSpPr txBox="1"/>
          <p:nvPr/>
        </p:nvSpPr>
        <p:spPr>
          <a:xfrm>
            <a:off x="10387843" y="2536868"/>
            <a:ext cx="1444493" cy="461665"/>
          </a:xfrm>
          <a:prstGeom prst="rect">
            <a:avLst/>
          </a:prstGeom>
          <a:noFill/>
        </p:spPr>
        <p:txBody>
          <a:bodyPr wrap="square" rtlCol="0">
            <a:spAutoFit/>
          </a:bodyPr>
          <a:lstStyle/>
          <a:p>
            <a:r>
              <a:rPr lang="zh-CN" altLang="en-US" sz="2400" dirty="0"/>
              <a:t>启动阶段</a:t>
            </a:r>
          </a:p>
        </p:txBody>
      </p:sp>
      <p:sp>
        <p:nvSpPr>
          <p:cNvPr id="15" name="右大括号 14">
            <a:extLst>
              <a:ext uri="{FF2B5EF4-FFF2-40B4-BE49-F238E27FC236}">
                <a16:creationId xmlns:a16="http://schemas.microsoft.com/office/drawing/2014/main" id="{E7D00B08-2827-496F-AC2B-CDD63F4D0DA2}"/>
              </a:ext>
            </a:extLst>
          </p:cNvPr>
          <p:cNvSpPr/>
          <p:nvPr/>
        </p:nvSpPr>
        <p:spPr>
          <a:xfrm>
            <a:off x="10274353" y="3060323"/>
            <a:ext cx="184825" cy="2328800"/>
          </a:xfrm>
          <a:prstGeom prst="rightBrace">
            <a:avLst>
              <a:gd name="adj1" fmla="val 11758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1C73632-1E41-4CC7-ACDD-6BBA855F9B5B}"/>
              </a:ext>
            </a:extLst>
          </p:cNvPr>
          <p:cNvSpPr txBox="1"/>
          <p:nvPr/>
        </p:nvSpPr>
        <p:spPr>
          <a:xfrm>
            <a:off x="10640922" y="3965760"/>
            <a:ext cx="1444493" cy="830997"/>
          </a:xfrm>
          <a:prstGeom prst="rect">
            <a:avLst/>
          </a:prstGeom>
          <a:noFill/>
        </p:spPr>
        <p:txBody>
          <a:bodyPr wrap="square" rtlCol="0">
            <a:spAutoFit/>
          </a:bodyPr>
          <a:lstStyle/>
          <a:p>
            <a:r>
              <a:rPr lang="zh-CN" altLang="en-US" sz="2400" dirty="0"/>
              <a:t>稳定旋转阶段</a:t>
            </a:r>
          </a:p>
        </p:txBody>
      </p:sp>
    </p:spTree>
    <p:extLst>
      <p:ext uri="{BB962C8B-B14F-4D97-AF65-F5344CB8AC3E}">
        <p14:creationId xmlns:p14="http://schemas.microsoft.com/office/powerpoint/2010/main" val="2449068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4" y="0"/>
            <a:ext cx="1874627"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sp>
        <p:nvSpPr>
          <p:cNvPr id="5" name="椭圆 4">
            <a:extLst>
              <a:ext uri="{FF2B5EF4-FFF2-40B4-BE49-F238E27FC236}">
                <a16:creationId xmlns:a16="http://schemas.microsoft.com/office/drawing/2014/main" id="{0837BA8A-537D-47DF-A452-8E623B8C5EE4}"/>
              </a:ext>
            </a:extLst>
          </p:cNvPr>
          <p:cNvSpPr/>
          <p:nvPr/>
        </p:nvSpPr>
        <p:spPr>
          <a:xfrm>
            <a:off x="1582793" y="1235412"/>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A7DE5CD-077A-42ED-B881-19F9EA2FF4B8}"/>
              </a:ext>
            </a:extLst>
          </p:cNvPr>
          <p:cNvSpPr txBox="1"/>
          <p:nvPr/>
        </p:nvSpPr>
        <p:spPr>
          <a:xfrm>
            <a:off x="2415359" y="1204076"/>
            <a:ext cx="2084121" cy="646331"/>
          </a:xfrm>
          <a:prstGeom prst="rect">
            <a:avLst/>
          </a:prstGeom>
          <a:noFill/>
        </p:spPr>
        <p:txBody>
          <a:bodyPr wrap="square" rtlCol="0">
            <a:spAutoFit/>
          </a:bodyPr>
          <a:lstStyle/>
          <a:p>
            <a:r>
              <a:rPr lang="zh-CN" altLang="en-US" sz="3600" dirty="0">
                <a:solidFill>
                  <a:schemeClr val="bg1">
                    <a:lumMod val="65000"/>
                  </a:schemeClr>
                </a:solidFill>
              </a:rPr>
              <a:t>问题重述</a:t>
            </a:r>
          </a:p>
        </p:txBody>
      </p:sp>
      <p:sp>
        <p:nvSpPr>
          <p:cNvPr id="9" name="椭圆 8">
            <a:extLst>
              <a:ext uri="{FF2B5EF4-FFF2-40B4-BE49-F238E27FC236}">
                <a16:creationId xmlns:a16="http://schemas.microsoft.com/office/drawing/2014/main" id="{0AAD1E73-2627-41A3-9F19-421807BD4130}"/>
              </a:ext>
            </a:extLst>
          </p:cNvPr>
          <p:cNvSpPr/>
          <p:nvPr/>
        </p:nvSpPr>
        <p:spPr>
          <a:xfrm>
            <a:off x="1582793" y="2370308"/>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52D495C-D689-435D-A7A2-EE0E3134A2A8}"/>
              </a:ext>
            </a:extLst>
          </p:cNvPr>
          <p:cNvSpPr txBox="1"/>
          <p:nvPr/>
        </p:nvSpPr>
        <p:spPr>
          <a:xfrm>
            <a:off x="2415359" y="2338972"/>
            <a:ext cx="2084121" cy="646331"/>
          </a:xfrm>
          <a:prstGeom prst="rect">
            <a:avLst/>
          </a:prstGeom>
          <a:noFill/>
        </p:spPr>
        <p:txBody>
          <a:bodyPr wrap="square" rtlCol="0">
            <a:spAutoFit/>
          </a:bodyPr>
          <a:lstStyle/>
          <a:p>
            <a:r>
              <a:rPr lang="zh-CN" altLang="en-US" sz="3600" dirty="0">
                <a:solidFill>
                  <a:schemeClr val="bg1">
                    <a:lumMod val="65000"/>
                  </a:schemeClr>
                </a:solidFill>
              </a:rPr>
              <a:t>实验现象</a:t>
            </a:r>
          </a:p>
        </p:txBody>
      </p:sp>
      <p:sp>
        <p:nvSpPr>
          <p:cNvPr id="11" name="椭圆 10">
            <a:extLst>
              <a:ext uri="{FF2B5EF4-FFF2-40B4-BE49-F238E27FC236}">
                <a16:creationId xmlns:a16="http://schemas.microsoft.com/office/drawing/2014/main" id="{A6C999D9-EA26-4BE4-9E58-23CDDCF92A9A}"/>
              </a:ext>
            </a:extLst>
          </p:cNvPr>
          <p:cNvSpPr/>
          <p:nvPr/>
        </p:nvSpPr>
        <p:spPr>
          <a:xfrm>
            <a:off x="1582793" y="3531114"/>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F9620BC-BDE0-4888-815B-D65715EE89A5}"/>
              </a:ext>
            </a:extLst>
          </p:cNvPr>
          <p:cNvSpPr txBox="1"/>
          <p:nvPr/>
        </p:nvSpPr>
        <p:spPr>
          <a:xfrm>
            <a:off x="2415359" y="3499778"/>
            <a:ext cx="2084121" cy="646331"/>
          </a:xfrm>
          <a:prstGeom prst="rect">
            <a:avLst/>
          </a:prstGeom>
          <a:noFill/>
        </p:spPr>
        <p:txBody>
          <a:bodyPr wrap="square" rtlCol="0">
            <a:spAutoFit/>
          </a:bodyPr>
          <a:lstStyle/>
          <a:p>
            <a:r>
              <a:rPr lang="zh-CN" altLang="en-US" sz="3600" dirty="0"/>
              <a:t>理论分析</a:t>
            </a:r>
          </a:p>
        </p:txBody>
      </p:sp>
      <p:sp>
        <p:nvSpPr>
          <p:cNvPr id="13" name="椭圆 12">
            <a:extLst>
              <a:ext uri="{FF2B5EF4-FFF2-40B4-BE49-F238E27FC236}">
                <a16:creationId xmlns:a16="http://schemas.microsoft.com/office/drawing/2014/main" id="{966077CD-1302-4874-B020-8449B8FCC594}"/>
              </a:ext>
            </a:extLst>
          </p:cNvPr>
          <p:cNvSpPr/>
          <p:nvPr/>
        </p:nvSpPr>
        <p:spPr>
          <a:xfrm>
            <a:off x="1582793" y="4724372"/>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4136397-BF5D-403C-9D34-23BC7D411548}"/>
              </a:ext>
            </a:extLst>
          </p:cNvPr>
          <p:cNvSpPr txBox="1"/>
          <p:nvPr/>
        </p:nvSpPr>
        <p:spPr>
          <a:xfrm>
            <a:off x="2415359" y="4693036"/>
            <a:ext cx="2084121" cy="646331"/>
          </a:xfrm>
          <a:prstGeom prst="rect">
            <a:avLst/>
          </a:prstGeom>
          <a:noFill/>
        </p:spPr>
        <p:txBody>
          <a:bodyPr wrap="square" rtlCol="0">
            <a:spAutoFit/>
          </a:bodyPr>
          <a:lstStyle/>
          <a:p>
            <a:r>
              <a:rPr lang="zh-CN" altLang="en-US" sz="3600" dirty="0">
                <a:solidFill>
                  <a:schemeClr val="bg1">
                    <a:lumMod val="65000"/>
                  </a:schemeClr>
                </a:solidFill>
              </a:rPr>
              <a:t>总结</a:t>
            </a:r>
          </a:p>
        </p:txBody>
      </p:sp>
      <p:sp>
        <p:nvSpPr>
          <p:cNvPr id="8" name="灯片编号占位符 7">
            <a:extLst>
              <a:ext uri="{FF2B5EF4-FFF2-40B4-BE49-F238E27FC236}">
                <a16:creationId xmlns:a16="http://schemas.microsoft.com/office/drawing/2014/main" id="{C83F1E74-7AB8-49E4-A6CA-D0499367B245}"/>
              </a:ext>
            </a:extLst>
          </p:cNvPr>
          <p:cNvSpPr>
            <a:spLocks noGrp="1"/>
          </p:cNvSpPr>
          <p:nvPr>
            <p:ph type="sldNum" sz="quarter" idx="12"/>
          </p:nvPr>
        </p:nvSpPr>
        <p:spPr/>
        <p:txBody>
          <a:bodyPr/>
          <a:lstStyle/>
          <a:p>
            <a:fld id="{1B487110-FBC2-4736-BE98-00752552BA2D}" type="slidenum">
              <a:rPr lang="zh-CN" altLang="en-US" smtClean="0"/>
              <a:pPr/>
              <a:t>17</a:t>
            </a:fld>
            <a:endParaRPr lang="zh-CN" altLang="en-US" dirty="0"/>
          </a:p>
        </p:txBody>
      </p:sp>
    </p:spTree>
    <p:extLst>
      <p:ext uri="{BB962C8B-B14F-4D97-AF65-F5344CB8AC3E}">
        <p14:creationId xmlns:p14="http://schemas.microsoft.com/office/powerpoint/2010/main" val="3426895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8E97903-4789-4B87-A58B-10A78749E332}"/>
                  </a:ext>
                </a:extLst>
              </p:cNvPr>
              <p:cNvSpPr txBox="1"/>
              <p:nvPr/>
            </p:nvSpPr>
            <p:spPr>
              <a:xfrm>
                <a:off x="1899919" y="1406973"/>
                <a:ext cx="4948353" cy="584775"/>
              </a:xfrm>
              <a:prstGeom prst="rect">
                <a:avLst/>
              </a:prstGeom>
              <a:noFill/>
            </p:spPr>
            <p:txBody>
              <a:bodyPr wrap="square" rtlCol="0">
                <a:spAutoFit/>
              </a:bodyPr>
              <a:lstStyle/>
              <a:p>
                <a:r>
                  <a:rPr lang="zh-CN" altLang="en-US" sz="3200" dirty="0"/>
                  <a:t>五个自由度：</a:t>
                </a:r>
                <a14:m>
                  <m:oMath xmlns:m="http://schemas.openxmlformats.org/officeDocument/2006/math">
                    <m:r>
                      <a:rPr lang="en-US" altLang="zh-CN" sz="3200" i="1">
                        <a:latin typeface="Cambria Math" panose="02040503050406030204" pitchFamily="18" charset="0"/>
                      </a:rPr>
                      <m:t>(</m:t>
                    </m:r>
                    <m:r>
                      <a:rPr lang="en-US" altLang="zh-CN" sz="3200" i="1">
                        <a:latin typeface="Cambria Math" panose="02040503050406030204" pitchFamily="18" charset="0"/>
                      </a:rPr>
                      <m:t>𝑥</m:t>
                    </m:r>
                    <m:r>
                      <a:rPr lang="en-US" altLang="zh-CN" sz="3200" i="1">
                        <a:latin typeface="Cambria Math" panose="02040503050406030204" pitchFamily="18" charset="0"/>
                      </a:rPr>
                      <m:t>,</m:t>
                    </m:r>
                    <m:r>
                      <a:rPr lang="en-US" altLang="zh-CN" sz="3200" i="1">
                        <a:latin typeface="Cambria Math" panose="02040503050406030204" pitchFamily="18" charset="0"/>
                      </a:rPr>
                      <m:t>𝑦</m:t>
                    </m:r>
                    <m:r>
                      <a:rPr lang="en-US" altLang="zh-CN" sz="3200" i="1">
                        <a:latin typeface="Cambria Math" panose="02040503050406030204" pitchFamily="18" charset="0"/>
                      </a:rPr>
                      <m:t>,</m:t>
                    </m:r>
                    <m:r>
                      <a:rPr lang="en-US" altLang="zh-CN" sz="3200" b="0" i="1" smtClean="0">
                        <a:latin typeface="Cambria Math" panose="02040503050406030204" pitchFamily="18" charset="0"/>
                      </a:rPr>
                      <m:t>𝜙</m:t>
                    </m:r>
                    <m:r>
                      <a:rPr lang="en-US" altLang="zh-CN" sz="3200" i="1">
                        <a:latin typeface="Cambria Math" panose="02040503050406030204" pitchFamily="18" charset="0"/>
                      </a:rPr>
                      <m:t>,</m:t>
                    </m:r>
                    <m:r>
                      <a:rPr lang="en-US" altLang="zh-CN" sz="3200" i="1">
                        <a:latin typeface="Cambria Math" panose="02040503050406030204" pitchFamily="18" charset="0"/>
                      </a:rPr>
                      <m:t>𝜃</m:t>
                    </m:r>
                    <m:r>
                      <a:rPr lang="en-US" altLang="zh-CN" sz="3200" i="1">
                        <a:latin typeface="Cambria Math" panose="02040503050406030204" pitchFamily="18" charset="0"/>
                      </a:rPr>
                      <m:t>,</m:t>
                    </m:r>
                    <m:r>
                      <a:rPr lang="en-US" altLang="zh-CN" sz="3200" i="1">
                        <a:latin typeface="Cambria Math" panose="02040503050406030204" pitchFamily="18" charset="0"/>
                      </a:rPr>
                      <m:t>𝜓</m:t>
                    </m:r>
                    <m:r>
                      <a:rPr lang="en-US" altLang="zh-CN" sz="3200" i="1">
                        <a:latin typeface="Cambria Math" panose="02040503050406030204" pitchFamily="18" charset="0"/>
                      </a:rPr>
                      <m:t>)</m:t>
                    </m:r>
                  </m:oMath>
                </a14:m>
                <a:endParaRPr lang="zh-CN" altLang="en-US" sz="3200" dirty="0"/>
              </a:p>
            </p:txBody>
          </p:sp>
        </mc:Choice>
        <mc:Fallback xmlns="">
          <p:sp>
            <p:nvSpPr>
              <p:cNvPr id="14" name="文本框 13">
                <a:extLst>
                  <a:ext uri="{FF2B5EF4-FFF2-40B4-BE49-F238E27FC236}">
                    <a16:creationId xmlns:a16="http://schemas.microsoft.com/office/drawing/2014/main" id="{C8E97903-4789-4B87-A58B-10A78749E332}"/>
                  </a:ext>
                </a:extLst>
              </p:cNvPr>
              <p:cNvSpPr txBox="1">
                <a:spLocks noRot="1" noChangeAspect="1" noMove="1" noResize="1" noEditPoints="1" noAdjustHandles="1" noChangeArrowheads="1" noChangeShapeType="1" noTextEdit="1"/>
              </p:cNvSpPr>
              <p:nvPr/>
            </p:nvSpPr>
            <p:spPr>
              <a:xfrm>
                <a:off x="1899919" y="1406973"/>
                <a:ext cx="4948353" cy="584775"/>
              </a:xfrm>
              <a:prstGeom prst="rect">
                <a:avLst/>
              </a:prstGeom>
              <a:blipFill>
                <a:blip r:embed="rId3"/>
                <a:stretch>
                  <a:fillRect l="-3206" t="-13542" b="-33333"/>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24036F81-E455-45BE-AB1D-C5EA8C8FA768}"/>
              </a:ext>
            </a:extLst>
          </p:cNvPr>
          <p:cNvSpPr txBox="1"/>
          <p:nvPr/>
        </p:nvSpPr>
        <p:spPr>
          <a:xfrm>
            <a:off x="2585711" y="5837558"/>
            <a:ext cx="1415772" cy="584775"/>
          </a:xfrm>
          <a:prstGeom prst="rect">
            <a:avLst/>
          </a:prstGeom>
          <a:noFill/>
        </p:spPr>
        <p:txBody>
          <a:bodyPr wrap="none" rtlCol="0">
            <a:spAutoFit/>
          </a:bodyPr>
          <a:lstStyle/>
          <a:p>
            <a:r>
              <a:rPr lang="zh-CN" altLang="en-US" sz="3200" dirty="0"/>
              <a:t>俯视图</a:t>
            </a:r>
          </a:p>
        </p:txBody>
      </p:sp>
      <p:sp>
        <p:nvSpPr>
          <p:cNvPr id="15" name="文本框 14">
            <a:extLst>
              <a:ext uri="{FF2B5EF4-FFF2-40B4-BE49-F238E27FC236}">
                <a16:creationId xmlns:a16="http://schemas.microsoft.com/office/drawing/2014/main" id="{9A4A5BE0-27FD-4584-9867-8E8B3D4A8674}"/>
              </a:ext>
            </a:extLst>
          </p:cNvPr>
          <p:cNvSpPr txBox="1"/>
          <p:nvPr/>
        </p:nvSpPr>
        <p:spPr>
          <a:xfrm>
            <a:off x="8190519" y="5837558"/>
            <a:ext cx="1415772" cy="584775"/>
          </a:xfrm>
          <a:prstGeom prst="rect">
            <a:avLst/>
          </a:prstGeom>
          <a:noFill/>
        </p:spPr>
        <p:txBody>
          <a:bodyPr wrap="none" rtlCol="0">
            <a:spAutoFit/>
          </a:bodyPr>
          <a:lstStyle/>
          <a:p>
            <a:r>
              <a:rPr lang="zh-CN" altLang="en-US" sz="3200" dirty="0"/>
              <a:t>侧视图</a:t>
            </a:r>
          </a:p>
        </p:txBody>
      </p:sp>
      <p:sp>
        <p:nvSpPr>
          <p:cNvPr id="8" name="灯片编号占位符 7">
            <a:extLst>
              <a:ext uri="{FF2B5EF4-FFF2-40B4-BE49-F238E27FC236}">
                <a16:creationId xmlns:a16="http://schemas.microsoft.com/office/drawing/2014/main" id="{E2BA7EC1-01B1-480E-BF23-0975E28FB18A}"/>
              </a:ext>
            </a:extLst>
          </p:cNvPr>
          <p:cNvSpPr>
            <a:spLocks noGrp="1"/>
          </p:cNvSpPr>
          <p:nvPr>
            <p:ph type="sldNum" sz="quarter" idx="12"/>
          </p:nvPr>
        </p:nvSpPr>
        <p:spPr/>
        <p:txBody>
          <a:bodyPr/>
          <a:lstStyle/>
          <a:p>
            <a:fld id="{1B487110-FBC2-4736-BE98-00752552BA2D}" type="slidenum">
              <a:rPr lang="zh-CN" altLang="en-US" smtClean="0"/>
              <a:pPr/>
              <a:t>18</a:t>
            </a:fld>
            <a:endParaRPr lang="zh-CN" altLang="en-US" dirty="0"/>
          </a:p>
        </p:txBody>
      </p:sp>
      <p:sp>
        <p:nvSpPr>
          <p:cNvPr id="5" name="文本框 4">
            <a:extLst>
              <a:ext uri="{FF2B5EF4-FFF2-40B4-BE49-F238E27FC236}">
                <a16:creationId xmlns:a16="http://schemas.microsoft.com/office/drawing/2014/main" id="{798CF23C-9C98-46B0-876D-001E4500FAB2}"/>
              </a:ext>
            </a:extLst>
          </p:cNvPr>
          <p:cNvSpPr txBox="1"/>
          <p:nvPr/>
        </p:nvSpPr>
        <p:spPr>
          <a:xfrm>
            <a:off x="1656080" y="193096"/>
            <a:ext cx="5578097"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定义变量</a:t>
            </a:r>
            <a:endParaRPr lang="zh-CN" altLang="en-US" sz="4400" dirty="0"/>
          </a:p>
        </p:txBody>
      </p:sp>
      <p:pic>
        <p:nvPicPr>
          <p:cNvPr id="13" name="图片 12">
            <a:extLst>
              <a:ext uri="{FF2B5EF4-FFF2-40B4-BE49-F238E27FC236}">
                <a16:creationId xmlns:a16="http://schemas.microsoft.com/office/drawing/2014/main" id="{494C73BA-6551-4460-9517-FE5C972E99FB}"/>
              </a:ext>
            </a:extLst>
          </p:cNvPr>
          <p:cNvPicPr>
            <a:picLocks noChangeAspect="1"/>
          </p:cNvPicPr>
          <p:nvPr/>
        </p:nvPicPr>
        <p:blipFill>
          <a:blip r:embed="rId4"/>
          <a:stretch>
            <a:fillRect/>
          </a:stretch>
        </p:blipFill>
        <p:spPr>
          <a:xfrm>
            <a:off x="6326119" y="2154428"/>
            <a:ext cx="5144850" cy="3522678"/>
          </a:xfrm>
          <a:prstGeom prst="rect">
            <a:avLst/>
          </a:prstGeom>
        </p:spPr>
      </p:pic>
      <p:pic>
        <p:nvPicPr>
          <p:cNvPr id="10" name="图片 9">
            <a:extLst>
              <a:ext uri="{FF2B5EF4-FFF2-40B4-BE49-F238E27FC236}">
                <a16:creationId xmlns:a16="http://schemas.microsoft.com/office/drawing/2014/main" id="{83FBDFD0-E63A-4CB0-9B63-66BA86929209}"/>
              </a:ext>
            </a:extLst>
          </p:cNvPr>
          <p:cNvPicPr>
            <a:picLocks noChangeAspect="1"/>
          </p:cNvPicPr>
          <p:nvPr/>
        </p:nvPicPr>
        <p:blipFill>
          <a:blip r:embed="rId5"/>
          <a:stretch>
            <a:fillRect/>
          </a:stretch>
        </p:blipFill>
        <p:spPr>
          <a:xfrm>
            <a:off x="1060120" y="2154428"/>
            <a:ext cx="4466954" cy="3683130"/>
          </a:xfrm>
          <a:prstGeom prst="rect">
            <a:avLst/>
          </a:prstGeom>
        </p:spPr>
      </p:pic>
    </p:spTree>
    <p:extLst>
      <p:ext uri="{BB962C8B-B14F-4D97-AF65-F5344CB8AC3E}">
        <p14:creationId xmlns:p14="http://schemas.microsoft.com/office/powerpoint/2010/main" val="1221570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8C6062F6-C525-47BD-840F-63C398B6CC14}"/>
              </a:ext>
            </a:extLst>
          </p:cNvPr>
          <p:cNvSpPr>
            <a:spLocks noGrp="1"/>
          </p:cNvSpPr>
          <p:nvPr>
            <p:ph type="sldNum" sz="quarter" idx="12"/>
          </p:nvPr>
        </p:nvSpPr>
        <p:spPr/>
        <p:txBody>
          <a:bodyPr/>
          <a:lstStyle/>
          <a:p>
            <a:fld id="{1B487110-FBC2-4736-BE98-00752552BA2D}" type="slidenum">
              <a:rPr lang="zh-CN" altLang="en-US" smtClean="0"/>
              <a:pPr/>
              <a:t>19</a:t>
            </a:fld>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0D2222B-2E7B-4AC9-A595-D442FDF58107}"/>
                  </a:ext>
                </a:extLst>
              </p:cNvPr>
              <p:cNvSpPr txBox="1"/>
              <p:nvPr/>
            </p:nvSpPr>
            <p:spPr>
              <a:xfrm>
                <a:off x="7024990" y="2757791"/>
                <a:ext cx="4677384" cy="2010935"/>
              </a:xfrm>
              <a:prstGeom prst="rect">
                <a:avLst/>
              </a:prstGeom>
              <a:noFill/>
            </p:spPr>
            <p:txBody>
              <a:bodyPr wrap="square" rtlCol="0">
                <a:spAutoFit/>
              </a:bodyPr>
              <a:lstStyle/>
              <a:p>
                <a:r>
                  <a:rPr lang="zh-CN" altLang="en-US" sz="2400" dirty="0"/>
                  <a:t>几何关系上有</a:t>
                </a:r>
                <a:endParaRPr lang="en-US" altLang="zh-CN" sz="240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𝜓</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m:t>
                                      </m:r>
                                      <m:r>
                                        <a:rPr lang="en-US" altLang="zh-CN" sz="2400" b="0" i="1" smtClean="0">
                                          <a:latin typeface="Cambria Math" panose="02040503050406030204" pitchFamily="18" charset="0"/>
                                        </a:rPr>
                                        <m:t> </m:t>
                                      </m:r>
                                      <m:r>
                                        <m:rPr>
                                          <m:sty m:val="p"/>
                                        </m:rPr>
                                        <a:rPr lang="en-US" altLang="zh-CN" sz="2400" b="0" i="1" smtClean="0">
                                          <a:latin typeface="Cambria Math" panose="02040503050406030204" pitchFamily="18" charset="0"/>
                                        </a:rPr>
                                        <m:t>sin</m:t>
                                      </m:r>
                                      <m:r>
                                        <a:rPr lang="en-US" altLang="zh-CN" sz="2400" b="0" i="1" smtClean="0">
                                          <a:latin typeface="Cambria Math" panose="02040503050406030204" pitchFamily="18" charset="0"/>
                                        </a:rPr>
                                        <m:t>𝜃</m:t>
                                      </m:r>
                                    </m:e>
                                  </m:eqArr>
                                  <m:r>
                                    <a:rPr lang="en-US" altLang="zh-CN" sz="2400" b="0" i="1" smtClean="0">
                                      <a:latin typeface="Cambria Math" panose="02040503050406030204" pitchFamily="18" charset="0"/>
                                    </a:rPr>
                                    <m:t>#</m:t>
                                  </m:r>
                                </m:e>
                              </m:eqArr>
                            </m:e>
                          </m:eqArr>
                          <m:r>
                            <a:rPr lang="en-US" altLang="zh-CN" sz="2400" b="0" i="1" smtClean="0">
                              <a:latin typeface="Cambria Math" panose="02040503050406030204" pitchFamily="18" charset="0"/>
                            </a:rPr>
                            <m:t>#</m:t>
                          </m:r>
                        </m:e>
                      </m:eqArr>
                    </m:oMath>
                  </m:oMathPara>
                </a14:m>
                <a:endParaRPr lang="en-US" altLang="zh-CN" sz="2400" dirty="0"/>
              </a:p>
              <a:p>
                <a:r>
                  <a:rPr lang="zh-CN" altLang="en-US" sz="2400" dirty="0"/>
                  <a:t>由飓风球与桌面无滑动得</a:t>
                </a:r>
                <a:endParaRPr lang="en-US" altLang="zh-CN" sz="2400" dirty="0"/>
              </a:p>
              <a:p>
                <a:pPr/>
                <a14:m>
                  <m:oMathPara xmlns:m="http://schemas.openxmlformats.org/officeDocument/2006/math">
                    <m:oMathParaPr>
                      <m:jc m:val="centerGroup"/>
                    </m:oMathParaPr>
                    <m:oMath xmlns:m="http://schemas.openxmlformats.org/officeDocument/2006/math">
                      <m:eqArr>
                        <m:eqArrPr>
                          <m:ctrlPr>
                            <a:rPr lang="en-US" altLang="zh-CN" sz="2400" b="0" i="1" dirty="0" smtClean="0">
                              <a:latin typeface="Cambria Math" panose="02040503050406030204" pitchFamily="18" charset="0"/>
                            </a:rPr>
                          </m:ctrlPr>
                        </m:eqArrPr>
                        <m:e>
                          <m:eqArr>
                            <m:eqArrPr>
                              <m:ctrlPr>
                                <a:rPr lang="en-US" altLang="zh-CN" sz="2400" b="0" i="1" dirty="0" smtClean="0">
                                  <a:latin typeface="Cambria Math" panose="02040503050406030204" pitchFamily="18" charset="0"/>
                                </a:rPr>
                              </m:ctrlPr>
                            </m:eqArrPr>
                            <m:e>
                              <m:eqArr>
                                <m:eqArrPr>
                                  <m:ctrlPr>
                                    <a:rPr lang="en-US" altLang="zh-CN" sz="2400" b="0" i="1" dirty="0" smtClean="0">
                                      <a:latin typeface="Cambria Math" panose="02040503050406030204" pitchFamily="18" charset="0"/>
                                    </a:rPr>
                                  </m:ctrlPr>
                                </m:eqArrPr>
                                <m:e>
                                  <m:eqArr>
                                    <m:eqArrPr>
                                      <m:ctrlPr>
                                        <a:rPr lang="en-US" altLang="zh-CN" sz="2400" b="0" i="1" dirty="0" smtClean="0">
                                          <a:latin typeface="Cambria Math" panose="02040503050406030204" pitchFamily="18" charset="0"/>
                                        </a:rPr>
                                      </m:ctrlPr>
                                    </m:eqArrPr>
                                    <m:e>
                                      <m:eqArr>
                                        <m:eqArrPr>
                                          <m:ctrlPr>
                                            <a:rPr lang="en-US" altLang="zh-CN" sz="2400" i="1" dirty="0" smtClean="0">
                                              <a:latin typeface="Cambria Math" panose="02040503050406030204" pitchFamily="18" charset="0"/>
                                            </a:rPr>
                                          </m:ctrlPr>
                                        </m:eqArr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𝜙</m:t>
                                              </m:r>
                                            </m:e>
                                          </m:acc>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𝑟</m:t>
                                              </m:r>
                                            </m:e>
                                            <m:sub>
                                              <m:r>
                                                <a:rPr lang="en-US" altLang="zh-CN" sz="2400" b="0" i="1" dirty="0" smtClean="0">
                                                  <a:latin typeface="Cambria Math" panose="02040503050406030204" pitchFamily="18" charset="0"/>
                                                </a:rPr>
                                                <m:t>𝜙</m:t>
                                              </m:r>
                                            </m:sub>
                                          </m:sSub>
                                          <m:r>
                                            <a:rPr lang="en-US" altLang="zh-CN" sz="2400" b="0" i="1" dirty="0" smtClean="0">
                                              <a:latin typeface="Cambria Math" panose="02040503050406030204" pitchFamily="18" charset="0"/>
                                            </a:rPr>
                                            <m:t>=</m:t>
                                          </m:r>
                                          <m:acc>
                                            <m:accPr>
                                              <m:chr m:val="̇"/>
                                              <m:ctrlPr>
                                                <a:rPr lang="en-US" altLang="zh-CN" sz="2400" b="0" i="1" dirty="0" smtClean="0">
                                                  <a:latin typeface="Cambria Math" panose="02040503050406030204" pitchFamily="18" charset="0"/>
                                                </a:rPr>
                                              </m:ctrlPr>
                                            </m:accPr>
                                            <m:e>
                                              <m:r>
                                                <a:rPr lang="en-US" altLang="zh-CN" sz="2400" b="0" i="1" dirty="0" smtClean="0">
                                                  <a:latin typeface="Cambria Math" panose="02040503050406030204" pitchFamily="18" charset="0"/>
                                                </a:rPr>
                                                <m:t>𝜓</m:t>
                                              </m:r>
                                            </m:e>
                                          </m:acc>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𝑟</m:t>
                                              </m:r>
                                            </m:e>
                                            <m:sub>
                                              <m:r>
                                                <a:rPr lang="en-US" altLang="zh-CN" sz="2400" b="0" i="1" dirty="0" smtClean="0">
                                                  <a:latin typeface="Cambria Math" panose="02040503050406030204" pitchFamily="18" charset="0"/>
                                                </a:rPr>
                                                <m:t>𝜓</m:t>
                                              </m:r>
                                            </m:sub>
                                          </m:sSub>
                                          <m:r>
                                            <a:rPr lang="en-US" altLang="zh-CN" sz="2400" b="0" i="1" dirty="0" smtClean="0">
                                              <a:latin typeface="Cambria Math" panose="02040503050406030204" pitchFamily="18" charset="0"/>
                                            </a:rPr>
                                            <m:t>#</m:t>
                                          </m:r>
                                        </m:e>
                                      </m:eqAr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m:t>
                                      </m:r>
                                      <m:r>
                                        <a:rPr lang="en-US" altLang="zh-CN" sz="2400" i="1" dirty="0" smtClean="0">
                                          <a:latin typeface="Cambria Math" panose="02040503050406030204" pitchFamily="18" charset="0"/>
                                        </a:rPr>
                                        <m:t>#</m:t>
                                      </m:r>
                                      <m:r>
                                        <a:rPr lang="en-US" altLang="zh-CN" sz="2400" i="1" dirty="0">
                                          <a:latin typeface="Cambria Math" panose="02040503050406030204" pitchFamily="18" charset="0"/>
                                        </a:rPr>
                                        <m:t>#</m:t>
                                      </m:r>
                                      <m:r>
                                        <a:rPr lang="en-US" altLang="zh-CN" sz="2400" i="1" dirty="0" smtClean="0">
                                          <a:latin typeface="Cambria Math" panose="02040503050406030204" pitchFamily="18" charset="0"/>
                                        </a:rPr>
                                        <m:t>#</m:t>
                                      </m:r>
                                    </m:e>
                                  </m:eqArr>
                                  <m:r>
                                    <a:rPr lang="en-US" altLang="zh-CN" sz="2400" b="0" i="1" dirty="0" smtClean="0">
                                      <a:latin typeface="Cambria Math" panose="02040503050406030204" pitchFamily="18" charset="0"/>
                                    </a:rPr>
                                    <m:t>#</m:t>
                                  </m:r>
                                </m:e>
                              </m:eqArr>
                              <m:r>
                                <a:rPr lang="en-US" altLang="zh-CN" sz="2400" b="0" i="1" dirty="0" smtClean="0">
                                  <a:latin typeface="Cambria Math" panose="02040503050406030204" pitchFamily="18" charset="0"/>
                                </a:rPr>
                                <m:t>#</m:t>
                              </m:r>
                            </m:e>
                          </m:eqArr>
                          <m:r>
                            <a:rPr lang="en-US" altLang="zh-CN" sz="2400" b="0" i="1" dirty="0" smtClean="0">
                              <a:latin typeface="Cambria Math" panose="02040503050406030204" pitchFamily="18" charset="0"/>
                            </a:rPr>
                            <m:t>#</m:t>
                          </m:r>
                        </m:e>
                      </m:eqArr>
                    </m:oMath>
                  </m:oMathPara>
                </a14:m>
                <a:endParaRPr lang="en-US" altLang="zh-CN" sz="240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𝜙</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𝜓</m:t>
                                              </m:r>
                                            </m:e>
                                          </m:acc>
                                          <m:r>
                                            <a:rPr lang="en-US" altLang="zh-CN" sz="2400" i="1">
                                              <a:latin typeface="Cambria Math" panose="02040503050406030204" pitchFamily="18" charset="0"/>
                                            </a:rPr>
                                            <m:t>≜</m:t>
                                          </m:r>
                                          <m:r>
                                            <m:rPr>
                                              <m:sty m:val="p"/>
                                            </m:rPr>
                                            <a:rPr lang="en-US" altLang="zh-CN" sz="2400" b="0" i="0" smtClean="0">
                                              <a:latin typeface="Cambria Math" panose="02040503050406030204" pitchFamily="18" charset="0"/>
                                            </a:rPr>
                                            <m:t>Ω</m:t>
                                          </m:r>
                                        </m:e>
                                      </m:eqArr>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e>
                      </m:eqArr>
                    </m:oMath>
                  </m:oMathPara>
                </a14:m>
                <a:endParaRPr lang="en-US" altLang="zh-CN" sz="2400" b="0" dirty="0"/>
              </a:p>
            </p:txBody>
          </p:sp>
        </mc:Choice>
        <mc:Fallback xmlns="">
          <p:sp>
            <p:nvSpPr>
              <p:cNvPr id="8" name="文本框 7">
                <a:extLst>
                  <a:ext uri="{FF2B5EF4-FFF2-40B4-BE49-F238E27FC236}">
                    <a16:creationId xmlns:a16="http://schemas.microsoft.com/office/drawing/2014/main" id="{A0D2222B-2E7B-4AC9-A595-D442FDF58107}"/>
                  </a:ext>
                </a:extLst>
              </p:cNvPr>
              <p:cNvSpPr txBox="1">
                <a:spLocks noRot="1" noChangeAspect="1" noMove="1" noResize="1" noEditPoints="1" noAdjustHandles="1" noChangeArrowheads="1" noChangeShapeType="1" noTextEdit="1"/>
              </p:cNvSpPr>
              <p:nvPr/>
            </p:nvSpPr>
            <p:spPr>
              <a:xfrm>
                <a:off x="7024990" y="2757791"/>
                <a:ext cx="4677384" cy="2010935"/>
              </a:xfrm>
              <a:prstGeom prst="rect">
                <a:avLst/>
              </a:prstGeom>
              <a:blipFill>
                <a:blip r:embed="rId3"/>
                <a:stretch>
                  <a:fillRect l="-1953" t="-2121" b="-3939"/>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C562E12E-2D33-4F9C-9950-502ECB3EB844}"/>
              </a:ext>
            </a:extLst>
          </p:cNvPr>
          <p:cNvSpPr txBox="1"/>
          <p:nvPr/>
        </p:nvSpPr>
        <p:spPr>
          <a:xfrm>
            <a:off x="1656080" y="193096"/>
            <a:ext cx="6064234"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稳定转动状态</a:t>
            </a:r>
            <a:endParaRPr lang="zh-CN" altLang="en-US" sz="4400" dirty="0"/>
          </a:p>
        </p:txBody>
      </p:sp>
      <p:sp>
        <p:nvSpPr>
          <p:cNvPr id="5" name="文本框 4">
            <a:extLst>
              <a:ext uri="{FF2B5EF4-FFF2-40B4-BE49-F238E27FC236}">
                <a16:creationId xmlns:a16="http://schemas.microsoft.com/office/drawing/2014/main" id="{A7B1AACF-DEEE-436F-A165-8459621F3ED6}"/>
              </a:ext>
            </a:extLst>
          </p:cNvPr>
          <p:cNvSpPr txBox="1"/>
          <p:nvPr/>
        </p:nvSpPr>
        <p:spPr>
          <a:xfrm>
            <a:off x="438960" y="6077247"/>
            <a:ext cx="11263414" cy="584775"/>
          </a:xfrm>
          <a:prstGeom prst="rect">
            <a:avLst/>
          </a:prstGeom>
          <a:noFill/>
        </p:spPr>
        <p:txBody>
          <a:bodyPr wrap="square" rtlCol="0">
            <a:spAutoFit/>
          </a:bodyPr>
          <a:lstStyle/>
          <a:p>
            <a:r>
              <a:rPr lang="en-US" altLang="zh-CN" sz="1600" dirty="0"/>
              <a:t>[1] Jackson, David P., David Mertens, and Brett J. Pearson. "Hurricane Balls: A rigid-body-motion project for undergraduates." </a:t>
            </a:r>
            <a:r>
              <a:rPr lang="en-US" altLang="zh-CN" sz="1600" i="1" dirty="0"/>
              <a:t>American Journal of Physics</a:t>
            </a:r>
            <a:r>
              <a:rPr lang="en-US" altLang="zh-CN" sz="1600" dirty="0"/>
              <a:t> 83.11 (2015): 959-968.</a:t>
            </a:r>
            <a:endParaRPr lang="zh-CN" altLang="en-US" sz="1600" dirty="0"/>
          </a:p>
        </p:txBody>
      </p:sp>
      <p:pic>
        <p:nvPicPr>
          <p:cNvPr id="11" name="图片 10">
            <a:extLst>
              <a:ext uri="{FF2B5EF4-FFF2-40B4-BE49-F238E27FC236}">
                <a16:creationId xmlns:a16="http://schemas.microsoft.com/office/drawing/2014/main" id="{92D134FC-F18B-42FB-93C2-EA93BC8C8A09}"/>
              </a:ext>
            </a:extLst>
          </p:cNvPr>
          <p:cNvPicPr>
            <a:picLocks noChangeAspect="1"/>
          </p:cNvPicPr>
          <p:nvPr/>
        </p:nvPicPr>
        <p:blipFill>
          <a:blip r:embed="rId4"/>
          <a:stretch>
            <a:fillRect/>
          </a:stretch>
        </p:blipFill>
        <p:spPr>
          <a:xfrm>
            <a:off x="959583" y="1758553"/>
            <a:ext cx="5144850" cy="352267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7D4F4B6-9702-47B6-919D-6D299AB7178E}"/>
                  </a:ext>
                </a:extLst>
              </p:cNvPr>
              <p:cNvSpPr txBox="1"/>
              <p:nvPr/>
            </p:nvSpPr>
            <p:spPr>
              <a:xfrm>
                <a:off x="10896600" y="305822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oMath>
                  </m:oMathPara>
                </a14:m>
                <a:endParaRPr lang="zh-CN" altLang="en-US" sz="2400" dirty="0"/>
              </a:p>
            </p:txBody>
          </p:sp>
        </mc:Choice>
        <mc:Fallback xmlns="">
          <p:sp>
            <p:nvSpPr>
              <p:cNvPr id="7" name="文本框 6">
                <a:extLst>
                  <a:ext uri="{FF2B5EF4-FFF2-40B4-BE49-F238E27FC236}">
                    <a16:creationId xmlns:a16="http://schemas.microsoft.com/office/drawing/2014/main" id="{87D4F4B6-9702-47B6-919D-6D299AB7178E}"/>
                  </a:ext>
                </a:extLst>
              </p:cNvPr>
              <p:cNvSpPr txBox="1">
                <a:spLocks noRot="1" noChangeAspect="1" noMove="1" noResize="1" noEditPoints="1" noAdjustHandles="1" noChangeArrowheads="1" noChangeShapeType="1" noTextEdit="1"/>
              </p:cNvSpPr>
              <p:nvPr/>
            </p:nvSpPr>
            <p:spPr>
              <a:xfrm>
                <a:off x="10896600" y="3058227"/>
                <a:ext cx="914400"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517F651-FB45-4CA3-9807-41512FF741A6}"/>
                  </a:ext>
                </a:extLst>
              </p:cNvPr>
              <p:cNvSpPr txBox="1"/>
              <p:nvPr/>
            </p:nvSpPr>
            <p:spPr>
              <a:xfrm>
                <a:off x="10896600" y="3854243"/>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oMath>
                  </m:oMathPara>
                </a14:m>
                <a:endParaRPr lang="zh-CN" altLang="en-US" sz="2400" dirty="0"/>
              </a:p>
            </p:txBody>
          </p:sp>
        </mc:Choice>
        <mc:Fallback xmlns="">
          <p:sp>
            <p:nvSpPr>
              <p:cNvPr id="12" name="文本框 11">
                <a:extLst>
                  <a:ext uri="{FF2B5EF4-FFF2-40B4-BE49-F238E27FC236}">
                    <a16:creationId xmlns:a16="http://schemas.microsoft.com/office/drawing/2014/main" id="{B517F651-FB45-4CA3-9807-41512FF741A6}"/>
                  </a:ext>
                </a:extLst>
              </p:cNvPr>
              <p:cNvSpPr txBox="1">
                <a:spLocks noRot="1" noChangeAspect="1" noMove="1" noResize="1" noEditPoints="1" noAdjustHandles="1" noChangeArrowheads="1" noChangeShapeType="1" noTextEdit="1"/>
              </p:cNvSpPr>
              <p:nvPr/>
            </p:nvSpPr>
            <p:spPr>
              <a:xfrm>
                <a:off x="10896600" y="3854243"/>
                <a:ext cx="914400"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DD5515B-679D-4CA8-802B-9EF186CD6E76}"/>
                  </a:ext>
                </a:extLst>
              </p:cNvPr>
              <p:cNvSpPr txBox="1"/>
              <p:nvPr/>
            </p:nvSpPr>
            <p:spPr>
              <a:xfrm>
                <a:off x="10896600" y="4273021"/>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3</m:t>
                          </m:r>
                        </m:e>
                      </m:d>
                    </m:oMath>
                  </m:oMathPara>
                </a14:m>
                <a:endParaRPr lang="zh-CN" altLang="en-US" sz="2400" dirty="0"/>
              </a:p>
            </p:txBody>
          </p:sp>
        </mc:Choice>
        <mc:Fallback xmlns="">
          <p:sp>
            <p:nvSpPr>
              <p:cNvPr id="13" name="文本框 12">
                <a:extLst>
                  <a:ext uri="{FF2B5EF4-FFF2-40B4-BE49-F238E27FC236}">
                    <a16:creationId xmlns:a16="http://schemas.microsoft.com/office/drawing/2014/main" id="{CDD5515B-679D-4CA8-802B-9EF186CD6E76}"/>
                  </a:ext>
                </a:extLst>
              </p:cNvPr>
              <p:cNvSpPr txBox="1">
                <a:spLocks noRot="1" noChangeAspect="1" noMove="1" noResize="1" noEditPoints="1" noAdjustHandles="1" noChangeArrowheads="1" noChangeShapeType="1" noTextEdit="1"/>
              </p:cNvSpPr>
              <p:nvPr/>
            </p:nvSpPr>
            <p:spPr>
              <a:xfrm>
                <a:off x="10896600" y="4273021"/>
                <a:ext cx="914400" cy="46166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292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4" y="0"/>
            <a:ext cx="1874627"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sp>
        <p:nvSpPr>
          <p:cNvPr id="5" name="椭圆 4">
            <a:extLst>
              <a:ext uri="{FF2B5EF4-FFF2-40B4-BE49-F238E27FC236}">
                <a16:creationId xmlns:a16="http://schemas.microsoft.com/office/drawing/2014/main" id="{0837BA8A-537D-47DF-A452-8E623B8C5EE4}"/>
              </a:ext>
            </a:extLst>
          </p:cNvPr>
          <p:cNvSpPr/>
          <p:nvPr/>
        </p:nvSpPr>
        <p:spPr>
          <a:xfrm>
            <a:off x="1582793" y="1235412"/>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A7DE5CD-077A-42ED-B881-19F9EA2FF4B8}"/>
              </a:ext>
            </a:extLst>
          </p:cNvPr>
          <p:cNvSpPr txBox="1"/>
          <p:nvPr/>
        </p:nvSpPr>
        <p:spPr>
          <a:xfrm>
            <a:off x="2415359" y="1204076"/>
            <a:ext cx="2084121" cy="646331"/>
          </a:xfrm>
          <a:prstGeom prst="rect">
            <a:avLst/>
          </a:prstGeom>
          <a:noFill/>
        </p:spPr>
        <p:txBody>
          <a:bodyPr wrap="square" rtlCol="0">
            <a:spAutoFit/>
          </a:bodyPr>
          <a:lstStyle/>
          <a:p>
            <a:r>
              <a:rPr lang="zh-CN" altLang="en-US" sz="3600" dirty="0"/>
              <a:t>问题重述</a:t>
            </a:r>
          </a:p>
        </p:txBody>
      </p:sp>
      <p:sp>
        <p:nvSpPr>
          <p:cNvPr id="9" name="椭圆 8">
            <a:extLst>
              <a:ext uri="{FF2B5EF4-FFF2-40B4-BE49-F238E27FC236}">
                <a16:creationId xmlns:a16="http://schemas.microsoft.com/office/drawing/2014/main" id="{0AAD1E73-2627-41A3-9F19-421807BD4130}"/>
              </a:ext>
            </a:extLst>
          </p:cNvPr>
          <p:cNvSpPr/>
          <p:nvPr/>
        </p:nvSpPr>
        <p:spPr>
          <a:xfrm>
            <a:off x="1582793" y="2370308"/>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52D495C-D689-435D-A7A2-EE0E3134A2A8}"/>
              </a:ext>
            </a:extLst>
          </p:cNvPr>
          <p:cNvSpPr txBox="1"/>
          <p:nvPr/>
        </p:nvSpPr>
        <p:spPr>
          <a:xfrm>
            <a:off x="2415359" y="2338972"/>
            <a:ext cx="2084121" cy="646331"/>
          </a:xfrm>
          <a:prstGeom prst="rect">
            <a:avLst/>
          </a:prstGeom>
          <a:noFill/>
        </p:spPr>
        <p:txBody>
          <a:bodyPr wrap="square" rtlCol="0">
            <a:spAutoFit/>
          </a:bodyPr>
          <a:lstStyle/>
          <a:p>
            <a:r>
              <a:rPr lang="zh-CN" altLang="en-US" sz="3600" dirty="0"/>
              <a:t>实验现象</a:t>
            </a:r>
          </a:p>
        </p:txBody>
      </p:sp>
      <p:sp>
        <p:nvSpPr>
          <p:cNvPr id="11" name="椭圆 10">
            <a:extLst>
              <a:ext uri="{FF2B5EF4-FFF2-40B4-BE49-F238E27FC236}">
                <a16:creationId xmlns:a16="http://schemas.microsoft.com/office/drawing/2014/main" id="{A6C999D9-EA26-4BE4-9E58-23CDDCF92A9A}"/>
              </a:ext>
            </a:extLst>
          </p:cNvPr>
          <p:cNvSpPr/>
          <p:nvPr/>
        </p:nvSpPr>
        <p:spPr>
          <a:xfrm>
            <a:off x="1582793" y="3531114"/>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F9620BC-BDE0-4888-815B-D65715EE89A5}"/>
              </a:ext>
            </a:extLst>
          </p:cNvPr>
          <p:cNvSpPr txBox="1"/>
          <p:nvPr/>
        </p:nvSpPr>
        <p:spPr>
          <a:xfrm>
            <a:off x="2415359" y="3499778"/>
            <a:ext cx="2084121" cy="646331"/>
          </a:xfrm>
          <a:prstGeom prst="rect">
            <a:avLst/>
          </a:prstGeom>
          <a:noFill/>
        </p:spPr>
        <p:txBody>
          <a:bodyPr wrap="square" rtlCol="0">
            <a:spAutoFit/>
          </a:bodyPr>
          <a:lstStyle/>
          <a:p>
            <a:r>
              <a:rPr lang="zh-CN" altLang="en-US" sz="3600" dirty="0"/>
              <a:t>理论分析</a:t>
            </a:r>
          </a:p>
        </p:txBody>
      </p:sp>
      <p:sp>
        <p:nvSpPr>
          <p:cNvPr id="13" name="椭圆 12">
            <a:extLst>
              <a:ext uri="{FF2B5EF4-FFF2-40B4-BE49-F238E27FC236}">
                <a16:creationId xmlns:a16="http://schemas.microsoft.com/office/drawing/2014/main" id="{966077CD-1302-4874-B020-8449B8FCC594}"/>
              </a:ext>
            </a:extLst>
          </p:cNvPr>
          <p:cNvSpPr/>
          <p:nvPr/>
        </p:nvSpPr>
        <p:spPr>
          <a:xfrm>
            <a:off x="1582793" y="4724372"/>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4136397-BF5D-403C-9D34-23BC7D411548}"/>
              </a:ext>
            </a:extLst>
          </p:cNvPr>
          <p:cNvSpPr txBox="1"/>
          <p:nvPr/>
        </p:nvSpPr>
        <p:spPr>
          <a:xfrm>
            <a:off x="2415359" y="4693036"/>
            <a:ext cx="2084121" cy="646331"/>
          </a:xfrm>
          <a:prstGeom prst="rect">
            <a:avLst/>
          </a:prstGeom>
          <a:noFill/>
        </p:spPr>
        <p:txBody>
          <a:bodyPr wrap="square" rtlCol="0">
            <a:spAutoFit/>
          </a:bodyPr>
          <a:lstStyle/>
          <a:p>
            <a:r>
              <a:rPr lang="zh-CN" altLang="en-US" sz="3600" dirty="0"/>
              <a:t>总结</a:t>
            </a:r>
          </a:p>
        </p:txBody>
      </p:sp>
      <p:sp>
        <p:nvSpPr>
          <p:cNvPr id="8" name="灯片编号占位符 7">
            <a:extLst>
              <a:ext uri="{FF2B5EF4-FFF2-40B4-BE49-F238E27FC236}">
                <a16:creationId xmlns:a16="http://schemas.microsoft.com/office/drawing/2014/main" id="{03ED2757-7F31-48B5-8724-AB7A0BBE49FC}"/>
              </a:ext>
            </a:extLst>
          </p:cNvPr>
          <p:cNvSpPr>
            <a:spLocks noGrp="1"/>
          </p:cNvSpPr>
          <p:nvPr>
            <p:ph type="sldNum" sz="quarter" idx="12"/>
          </p:nvPr>
        </p:nvSpPr>
        <p:spPr/>
        <p:txBody>
          <a:bodyPr/>
          <a:lstStyle/>
          <a:p>
            <a:fld id="{1B487110-FBC2-4736-BE98-00752552BA2D}" type="slidenum">
              <a:rPr lang="zh-CN" altLang="en-US" smtClean="0"/>
              <a:pPr/>
              <a:t>2</a:t>
            </a:fld>
            <a:endParaRPr lang="zh-CN" altLang="en-US" dirty="0"/>
          </a:p>
        </p:txBody>
      </p:sp>
    </p:spTree>
    <p:extLst>
      <p:ext uri="{BB962C8B-B14F-4D97-AF65-F5344CB8AC3E}">
        <p14:creationId xmlns:p14="http://schemas.microsoft.com/office/powerpoint/2010/main" val="574970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8C6062F6-C525-47BD-840F-63C398B6CC14}"/>
              </a:ext>
            </a:extLst>
          </p:cNvPr>
          <p:cNvSpPr>
            <a:spLocks noGrp="1"/>
          </p:cNvSpPr>
          <p:nvPr>
            <p:ph type="sldNum" sz="quarter" idx="12"/>
          </p:nvPr>
        </p:nvSpPr>
        <p:spPr/>
        <p:txBody>
          <a:bodyPr/>
          <a:lstStyle/>
          <a:p>
            <a:fld id="{1B487110-FBC2-4736-BE98-00752552BA2D}" type="slidenum">
              <a:rPr lang="zh-CN" altLang="en-US" smtClean="0"/>
              <a:pPr/>
              <a:t>20</a:t>
            </a:fld>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0D2222B-2E7B-4AC9-A595-D442FDF58107}"/>
                  </a:ext>
                </a:extLst>
              </p:cNvPr>
              <p:cNvSpPr txBox="1"/>
              <p:nvPr/>
            </p:nvSpPr>
            <p:spPr>
              <a:xfrm>
                <a:off x="6504053" y="2242003"/>
                <a:ext cx="5687947" cy="3413370"/>
              </a:xfrm>
              <a:prstGeom prst="rect">
                <a:avLst/>
              </a:prstGeom>
              <a:noFill/>
            </p:spPr>
            <p:txBody>
              <a:bodyPr wrap="square" rtlCol="0">
                <a:spAutoFit/>
              </a:bodyPr>
              <a:lstStyle/>
              <a:p>
                <a:r>
                  <a:rPr lang="zh-CN" altLang="en-US" sz="3200" dirty="0"/>
                  <a:t>系统拉格朗日量</a:t>
                </a:r>
                <a:endParaRPr lang="en-US" altLang="zh-CN" sz="3200" dirty="0"/>
              </a:p>
              <a:p>
                <a:endParaRPr lang="en-US" altLang="zh-CN" sz="2000" dirty="0"/>
              </a:p>
              <a:p>
                <a14:m>
                  <m:oMath xmlns:m="http://schemas.openxmlformats.org/officeDocument/2006/math">
                    <m:r>
                      <a:rPr lang="en-US" altLang="zh-CN" sz="2800" b="0" i="1" smtClean="0">
                        <a:latin typeface="Cambria Math" panose="02040503050406030204" pitchFamily="18" charset="0"/>
                      </a:rPr>
                      <m:t>𝐿</m:t>
                    </m:r>
                    <m:r>
                      <a:rPr lang="en-US" altLang="zh-CN" sz="2800" i="1">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i="1">
                            <a:latin typeface="Cambria Math" panose="02040503050406030204" pitchFamily="18" charset="0"/>
                          </a:rPr>
                        </m:ctrlPr>
                      </m:dPr>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14</m:t>
                            </m:r>
                          </m:num>
                          <m:den>
                            <m:r>
                              <a:rPr lang="en-US" altLang="zh-CN" sz="2800" i="1">
                                <a:latin typeface="Cambria Math" panose="02040503050406030204" pitchFamily="18" charset="0"/>
                              </a:rPr>
                              <m:t>5</m:t>
                            </m:r>
                          </m:den>
                        </m:f>
                        <m:r>
                          <a:rPr lang="en-US" altLang="zh-CN" sz="2800" i="1">
                            <a:latin typeface="Cambria Math" panose="02040503050406030204" pitchFamily="18" charset="0"/>
                          </a:rPr>
                          <m:t>𝑚</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𝑅</m:t>
                            </m:r>
                          </m:e>
                          <m:sup>
                            <m:r>
                              <a:rPr lang="en-US" altLang="zh-CN" sz="2800" i="1">
                                <a:latin typeface="Cambria Math" panose="02040503050406030204" pitchFamily="18" charset="0"/>
                              </a:rPr>
                              <m:t>2</m:t>
                            </m:r>
                          </m:sup>
                        </m:sSup>
                      </m:e>
                    </m:d>
                    <m:sSup>
                      <m:sSupPr>
                        <m:ctrlPr>
                          <a:rPr lang="en-US" altLang="zh-CN" sz="2800" b="0" i="1" dirty="0" smtClean="0">
                            <a:latin typeface="Cambria Math" panose="02040503050406030204" pitchFamily="18" charset="0"/>
                          </a:rPr>
                        </m:ctrlPr>
                      </m:sSupPr>
                      <m:e>
                        <m:d>
                          <m:dPr>
                            <m:ctrlPr>
                              <a:rPr lang="en-US" altLang="zh-CN" sz="2800" b="0" i="1" smtClean="0">
                                <a:latin typeface="Cambria Math" panose="02040503050406030204" pitchFamily="18" charset="0"/>
                              </a:rPr>
                            </m:ctrlPr>
                          </m:dPr>
                          <m:e>
                            <m:r>
                              <m:rPr>
                                <m:sty m:val="p"/>
                              </m:rPr>
                              <a:rPr lang="en-US" altLang="zh-CN" sz="2800" b="0" i="0" smtClean="0">
                                <a:latin typeface="Cambria Math" panose="02040503050406030204" pitchFamily="18" charset="0"/>
                              </a:rPr>
                              <m:t>Ω</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sin</m:t>
                                </m:r>
                              </m:fName>
                              <m:e>
                                <m:r>
                                  <a:rPr lang="en-US" altLang="zh-CN" sz="2800" b="0" i="1" dirty="0" smtClean="0">
                                    <a:latin typeface="Cambria Math" panose="02040503050406030204" pitchFamily="18" charset="0"/>
                                  </a:rPr>
                                  <m:t>𝜃</m:t>
                                </m:r>
                              </m:e>
                            </m:func>
                          </m:e>
                        </m:d>
                      </m:e>
                      <m:sup>
                        <m:r>
                          <a:rPr lang="en-US" altLang="zh-CN" sz="2800" b="0" i="1" dirty="0" smtClean="0">
                            <a:latin typeface="Cambria Math" panose="02040503050406030204" pitchFamily="18" charset="0"/>
                          </a:rPr>
                          <m:t>2</m:t>
                        </m:r>
                      </m:sup>
                    </m:sSup>
                  </m:oMath>
                </a14:m>
                <a:r>
                  <a:rPr lang="en-US" altLang="zh-CN" sz="2800" b="0" i="1" dirty="0">
                    <a:latin typeface="Cambria Math" panose="02040503050406030204" pitchFamily="18" charset="0"/>
                  </a:rPr>
                  <a:t> </a:t>
                </a:r>
                <a:endParaRPr lang="en-US" altLang="zh-CN" sz="2800" i="1" dirty="0">
                  <a:latin typeface="Cambria Math" panose="02040503050406030204" pitchFamily="18" charset="0"/>
                </a:endParaRPr>
              </a:p>
              <a:p>
                <a:endParaRPr lang="en-US" altLang="zh-CN" sz="1100" b="0" i="1" dirty="0">
                  <a:latin typeface="Cambria Math" panose="02040503050406030204" pitchFamily="18" charset="0"/>
                </a:endParaRPr>
              </a:p>
              <a:p>
                <a14:m>
                  <m:oMath xmlns:m="http://schemas.openxmlformats.org/officeDocument/2006/math">
                    <m:r>
                      <a:rPr lang="en-US" altLang="zh-CN" sz="2800" b="0" i="1" dirty="0" smtClean="0">
                        <a:latin typeface="Cambria Math" panose="02040503050406030204" pitchFamily="18" charset="0"/>
                      </a:rPr>
                      <m:t>        +</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1</m:t>
                        </m:r>
                      </m:num>
                      <m:den>
                        <m:r>
                          <a:rPr lang="en-US" altLang="zh-CN" sz="2800" b="0" i="1" dirty="0" smtClean="0">
                            <a:latin typeface="Cambria Math" panose="02040503050406030204" pitchFamily="18" charset="0"/>
                          </a:rPr>
                          <m:t>2</m:t>
                        </m:r>
                      </m:den>
                    </m:f>
                    <m:d>
                      <m:dPr>
                        <m:ctrlPr>
                          <a:rPr lang="en-US" altLang="zh-CN" sz="2800" b="0" i="1" dirty="0" smtClean="0">
                            <a:latin typeface="Cambria Math" panose="02040503050406030204" pitchFamily="18" charset="0"/>
                          </a:rPr>
                        </m:ctrlPr>
                      </m:dPr>
                      <m:e>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4</m:t>
                            </m:r>
                          </m:num>
                          <m:den>
                            <m:r>
                              <a:rPr lang="en-US" altLang="zh-CN" sz="2800" b="0" i="1" dirty="0" smtClean="0">
                                <a:latin typeface="Cambria Math" panose="02040503050406030204" pitchFamily="18" charset="0"/>
                              </a:rPr>
                              <m:t>5</m:t>
                            </m:r>
                          </m:den>
                        </m:f>
                        <m:r>
                          <a:rPr lang="en-US" altLang="zh-CN" sz="2800" b="0" i="1" dirty="0" smtClean="0">
                            <a:latin typeface="Cambria Math" panose="02040503050406030204" pitchFamily="18" charset="0"/>
                          </a:rPr>
                          <m:t>𝑚</m:t>
                        </m:r>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𝑅</m:t>
                            </m:r>
                          </m:e>
                          <m:sup>
                            <m:r>
                              <a:rPr lang="en-US" altLang="zh-CN" sz="2800" b="0" i="1" dirty="0" smtClean="0">
                                <a:latin typeface="Cambria Math" panose="02040503050406030204" pitchFamily="18" charset="0"/>
                              </a:rPr>
                              <m:t>2</m:t>
                            </m:r>
                          </m:sup>
                        </m:sSup>
                      </m:e>
                    </m:d>
                    <m:sSup>
                      <m:sSupPr>
                        <m:ctrlPr>
                          <a:rPr lang="en-US" altLang="zh-CN" sz="2800" b="0" i="1" dirty="0" smtClean="0">
                            <a:latin typeface="Cambria Math" panose="02040503050406030204" pitchFamily="18" charset="0"/>
                          </a:rPr>
                        </m:ctrlPr>
                      </m:sSupPr>
                      <m:e>
                        <m:d>
                          <m:dPr>
                            <m:begChr m:val="["/>
                            <m:endChr m:val="]"/>
                            <m:ctrlPr>
                              <a:rPr lang="en-US" altLang="zh-CN" sz="2800" b="0" i="1" dirty="0" smtClean="0">
                                <a:latin typeface="Cambria Math" panose="02040503050406030204" pitchFamily="18" charset="0"/>
                              </a:rPr>
                            </m:ctrlPr>
                          </m:dPr>
                          <m:e>
                            <m:r>
                              <m:rPr>
                                <m:sty m:val="p"/>
                              </m:rPr>
                              <a:rPr lang="en-US" altLang="zh-CN" sz="2800" b="0" i="0" dirty="0" smtClean="0">
                                <a:latin typeface="Cambria Math" panose="02040503050406030204" pitchFamily="18" charset="0"/>
                              </a:rPr>
                              <m:t>Ω</m:t>
                            </m: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1+</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cos</m:t>
                                    </m:r>
                                  </m:fName>
                                  <m:e>
                                    <m:r>
                                      <a:rPr lang="en-US" altLang="zh-CN" sz="2800" b="0" i="1" dirty="0" smtClean="0">
                                        <a:latin typeface="Cambria Math" panose="02040503050406030204" pitchFamily="18" charset="0"/>
                                      </a:rPr>
                                      <m:t>𝜃</m:t>
                                    </m:r>
                                  </m:e>
                                </m:func>
                              </m:e>
                            </m:d>
                          </m:e>
                        </m:d>
                      </m:e>
                      <m:sup>
                        <m:r>
                          <a:rPr lang="en-US" altLang="zh-CN" sz="2800" b="0" i="1" dirty="0" smtClean="0">
                            <a:latin typeface="Cambria Math" panose="02040503050406030204" pitchFamily="18" charset="0"/>
                          </a:rPr>
                          <m:t>2</m:t>
                        </m:r>
                      </m:sup>
                    </m:sSup>
                  </m:oMath>
                </a14:m>
                <a:r>
                  <a:rPr lang="en-US" altLang="zh-CN" sz="2800" b="0" i="1" dirty="0">
                    <a:latin typeface="Cambria Math" panose="02040503050406030204" pitchFamily="18" charset="0"/>
                  </a:rPr>
                  <a:t> </a:t>
                </a:r>
              </a:p>
              <a:p>
                <a:endParaRPr lang="en-US" altLang="zh-CN" sz="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eqArr>
                        <m:eqArrPr>
                          <m:ctrlPr>
                            <a:rPr lang="en-US" altLang="zh-CN" sz="2800" b="0" i="1" dirty="0" smtClean="0">
                              <a:latin typeface="Cambria Math" panose="02040503050406030204" pitchFamily="18" charset="0"/>
                            </a:rPr>
                          </m:ctrlPr>
                        </m:eqArrPr>
                        <m:e>
                          <m:eqArr>
                            <m:eqArrPr>
                              <m:ctrlPr>
                                <a:rPr lang="en-US" altLang="zh-CN" sz="2800" b="0" i="1" dirty="0" smtClean="0">
                                  <a:latin typeface="Cambria Math" panose="02040503050406030204" pitchFamily="18" charset="0"/>
                                </a:rPr>
                              </m:ctrlPr>
                            </m:eqArrPr>
                            <m:e>
                              <m:r>
                                <a:rPr lang="en-US" altLang="zh-CN" sz="2800" b="0" i="1" dirty="0" smtClean="0">
                                  <a:latin typeface="Cambria Math" panose="02040503050406030204" pitchFamily="18" charset="0"/>
                                </a:rPr>
                                <m:t>−2</m:t>
                              </m:r>
                              <m:r>
                                <a:rPr lang="en-US" altLang="zh-CN" sz="2800" b="0" i="1" dirty="0" smtClean="0">
                                  <a:latin typeface="Cambria Math" panose="02040503050406030204" pitchFamily="18" charset="0"/>
                                </a:rPr>
                                <m:t>𝑚𝑔𝑅</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cos</m:t>
                                  </m:r>
                                </m:fName>
                                <m:e>
                                  <m:r>
                                    <a:rPr lang="en-US" altLang="zh-CN" sz="2800" b="0" i="1" dirty="0" smtClean="0">
                                      <a:latin typeface="Cambria Math" panose="02040503050406030204" pitchFamily="18" charset="0"/>
                                    </a:rPr>
                                    <m:t>𝜃</m:t>
                                  </m:r>
                                </m:e>
                              </m:func>
                            </m:e>
                          </m:eqArr>
                          <m:r>
                            <a:rPr lang="en-US" altLang="zh-CN" sz="2800" b="0" i="1" dirty="0" smtClean="0">
                              <a:latin typeface="Cambria Math" panose="02040503050406030204" pitchFamily="18" charset="0"/>
                            </a:rPr>
                            <m:t>                   #</m:t>
                          </m: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4</m:t>
                              </m:r>
                            </m:e>
                          </m:d>
                        </m:e>
                      </m:eqArr>
                    </m:oMath>
                  </m:oMathPara>
                </a14:m>
                <a:endParaRPr lang="en-US" altLang="zh-CN" sz="2800" b="0" dirty="0"/>
              </a:p>
              <a:p>
                <a:endParaRPr lang="en-US" altLang="zh-CN" sz="2800" b="0" dirty="0"/>
              </a:p>
            </p:txBody>
          </p:sp>
        </mc:Choice>
        <mc:Fallback xmlns="">
          <p:sp>
            <p:nvSpPr>
              <p:cNvPr id="8" name="文本框 7">
                <a:extLst>
                  <a:ext uri="{FF2B5EF4-FFF2-40B4-BE49-F238E27FC236}">
                    <a16:creationId xmlns:a16="http://schemas.microsoft.com/office/drawing/2014/main" id="{A0D2222B-2E7B-4AC9-A595-D442FDF58107}"/>
                  </a:ext>
                </a:extLst>
              </p:cNvPr>
              <p:cNvSpPr txBox="1">
                <a:spLocks noRot="1" noChangeAspect="1" noMove="1" noResize="1" noEditPoints="1" noAdjustHandles="1" noChangeArrowheads="1" noChangeShapeType="1" noTextEdit="1"/>
              </p:cNvSpPr>
              <p:nvPr/>
            </p:nvSpPr>
            <p:spPr>
              <a:xfrm>
                <a:off x="6504053" y="2242003"/>
                <a:ext cx="5687947" cy="3413370"/>
              </a:xfrm>
              <a:prstGeom prst="rect">
                <a:avLst/>
              </a:prstGeom>
              <a:blipFill>
                <a:blip r:embed="rId3"/>
                <a:stretch>
                  <a:fillRect l="-2787" t="-2321"/>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13E8950C-F9A5-496B-99F0-11D24266FA2A}"/>
              </a:ext>
            </a:extLst>
          </p:cNvPr>
          <p:cNvSpPr txBox="1"/>
          <p:nvPr/>
        </p:nvSpPr>
        <p:spPr>
          <a:xfrm>
            <a:off x="1656080" y="193096"/>
            <a:ext cx="6064234"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稳定转动状态</a:t>
            </a:r>
            <a:endParaRPr lang="zh-CN" altLang="en-US" sz="4400" dirty="0"/>
          </a:p>
        </p:txBody>
      </p:sp>
      <p:sp>
        <p:nvSpPr>
          <p:cNvPr id="9" name="文本框 8">
            <a:extLst>
              <a:ext uri="{FF2B5EF4-FFF2-40B4-BE49-F238E27FC236}">
                <a16:creationId xmlns:a16="http://schemas.microsoft.com/office/drawing/2014/main" id="{CE1F4A99-3B78-4DC4-BAE4-B73C93253162}"/>
              </a:ext>
            </a:extLst>
          </p:cNvPr>
          <p:cNvSpPr txBox="1"/>
          <p:nvPr/>
        </p:nvSpPr>
        <p:spPr>
          <a:xfrm>
            <a:off x="438960" y="6077247"/>
            <a:ext cx="11263414" cy="584775"/>
          </a:xfrm>
          <a:prstGeom prst="rect">
            <a:avLst/>
          </a:prstGeom>
          <a:noFill/>
        </p:spPr>
        <p:txBody>
          <a:bodyPr wrap="square" rtlCol="0">
            <a:spAutoFit/>
          </a:bodyPr>
          <a:lstStyle/>
          <a:p>
            <a:r>
              <a:rPr lang="en-US" altLang="zh-CN" sz="1600" dirty="0"/>
              <a:t>[1] Jackson, David P., David Mertens, and Brett J. Pearson. "Hurricane Balls: A rigid-body-motion project for undergraduates." </a:t>
            </a:r>
            <a:r>
              <a:rPr lang="en-US" altLang="zh-CN" sz="1600" i="1" dirty="0"/>
              <a:t>American Journal of Physics</a:t>
            </a:r>
            <a:r>
              <a:rPr lang="en-US" altLang="zh-CN" sz="1600" dirty="0"/>
              <a:t> 83.11 (2015): 959-968.</a:t>
            </a:r>
            <a:endParaRPr lang="zh-CN" altLang="en-US" sz="1600" dirty="0"/>
          </a:p>
        </p:txBody>
      </p:sp>
      <p:pic>
        <p:nvPicPr>
          <p:cNvPr id="11" name="图片 10">
            <a:extLst>
              <a:ext uri="{FF2B5EF4-FFF2-40B4-BE49-F238E27FC236}">
                <a16:creationId xmlns:a16="http://schemas.microsoft.com/office/drawing/2014/main" id="{4D0ED5AB-7694-4695-A7A9-7B2948B5553D}"/>
              </a:ext>
            </a:extLst>
          </p:cNvPr>
          <p:cNvPicPr>
            <a:picLocks noChangeAspect="1"/>
          </p:cNvPicPr>
          <p:nvPr/>
        </p:nvPicPr>
        <p:blipFill>
          <a:blip r:embed="rId4"/>
          <a:stretch>
            <a:fillRect/>
          </a:stretch>
        </p:blipFill>
        <p:spPr>
          <a:xfrm>
            <a:off x="959583" y="1758553"/>
            <a:ext cx="5144850" cy="3522678"/>
          </a:xfrm>
          <a:prstGeom prst="rect">
            <a:avLst/>
          </a:prstGeom>
        </p:spPr>
      </p:pic>
    </p:spTree>
    <p:extLst>
      <p:ext uri="{BB962C8B-B14F-4D97-AF65-F5344CB8AC3E}">
        <p14:creationId xmlns:p14="http://schemas.microsoft.com/office/powerpoint/2010/main" val="3020544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8C6062F6-C525-47BD-840F-63C398B6CC14}"/>
              </a:ext>
            </a:extLst>
          </p:cNvPr>
          <p:cNvSpPr>
            <a:spLocks noGrp="1"/>
          </p:cNvSpPr>
          <p:nvPr>
            <p:ph type="sldNum" sz="quarter" idx="12"/>
          </p:nvPr>
        </p:nvSpPr>
        <p:spPr/>
        <p:txBody>
          <a:bodyPr/>
          <a:lstStyle/>
          <a:p>
            <a:fld id="{1B487110-FBC2-4736-BE98-00752552BA2D}" type="slidenum">
              <a:rPr lang="zh-CN" altLang="en-US" smtClean="0"/>
              <a:pPr/>
              <a:t>21</a:t>
            </a:fld>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0D2222B-2E7B-4AC9-A595-D442FDF58107}"/>
                  </a:ext>
                </a:extLst>
              </p:cNvPr>
              <p:cNvSpPr txBox="1"/>
              <p:nvPr/>
            </p:nvSpPr>
            <p:spPr>
              <a:xfrm>
                <a:off x="6331333" y="2485985"/>
                <a:ext cx="5371041" cy="3099759"/>
              </a:xfrm>
              <a:prstGeom prst="rect">
                <a:avLst/>
              </a:prstGeom>
              <a:noFill/>
            </p:spPr>
            <p:txBody>
              <a:bodyPr wrap="square" rtlCol="0">
                <a:spAutoFit/>
              </a:bodyPr>
              <a:lstStyle/>
              <a:p>
                <a:r>
                  <a:rPr lang="zh-CN" altLang="en-US" sz="3200" dirty="0"/>
                  <a:t>拉格朗日方程</a:t>
                </a:r>
                <a:endParaRPr lang="en-US" altLang="zh-CN" sz="3200" dirty="0"/>
              </a:p>
              <a:p>
                <a:endParaRPr lang="en-US" altLang="zh-CN" sz="2000" dirty="0"/>
              </a:p>
              <a:p>
                <a:pPr/>
                <a14:m>
                  <m:oMathPara xmlns:m="http://schemas.openxmlformats.org/officeDocument/2006/math">
                    <m:oMathParaPr>
                      <m:jc m:val="centerGroup"/>
                    </m:oMathParaPr>
                    <m:oMath xmlns:m="http://schemas.openxmlformats.org/officeDocument/2006/math">
                      <m:eqArr>
                        <m:eqArrPr>
                          <m:ctrlPr>
                            <a:rPr lang="en-US" altLang="zh-CN" sz="3200" b="0" i="1" smtClean="0">
                              <a:latin typeface="Cambria Math" panose="02040503050406030204" pitchFamily="18" charset="0"/>
                            </a:rPr>
                          </m:ctrlPr>
                        </m:eqArrPr>
                        <m:e>
                          <m:eqArr>
                            <m:eqArrPr>
                              <m:ctrlPr>
                                <a:rPr lang="en-US" altLang="zh-CN" sz="3200" b="0" i="1" smtClean="0">
                                  <a:latin typeface="Cambria Math" panose="02040503050406030204" pitchFamily="18" charset="0"/>
                                </a:rPr>
                              </m:ctrlPr>
                            </m:eqArrPr>
                            <m:e>
                              <m:eqArr>
                                <m:eqArrPr>
                                  <m:ctrlPr>
                                    <a:rPr lang="en-US" altLang="zh-CN" sz="3200" b="0" i="1" smtClean="0">
                                      <a:latin typeface="Cambria Math" panose="02040503050406030204" pitchFamily="18" charset="0"/>
                                    </a:rPr>
                                  </m:ctrlPr>
                                </m:eqArrPr>
                                <m:e>
                                  <m:eqArr>
                                    <m:eqArrPr>
                                      <m:ctrlPr>
                                        <a:rPr lang="en-US" altLang="zh-CN" sz="3200" b="0" i="1" smtClean="0">
                                          <a:latin typeface="Cambria Math" panose="02040503050406030204" pitchFamily="18" charset="0"/>
                                        </a:rPr>
                                      </m:ctrlPr>
                                    </m:eqArrPr>
                                    <m:e>
                                      <m:eqArr>
                                        <m:eqArrPr>
                                          <m:ctrlPr>
                                            <a:rPr lang="en-US" altLang="zh-CN" sz="3200" b="0" i="1" smtClean="0">
                                              <a:latin typeface="Cambria Math" panose="02040503050406030204" pitchFamily="18" charset="0"/>
                                            </a:rPr>
                                          </m:ctrlPr>
                                        </m:eqArrPr>
                                        <m:e>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𝑑</m:t>
                                              </m:r>
                                            </m:num>
                                            <m:den>
                                              <m:r>
                                                <a:rPr lang="en-US" altLang="zh-CN" sz="3200" b="0" i="1" smtClean="0">
                                                  <a:latin typeface="Cambria Math" panose="02040503050406030204" pitchFamily="18" charset="0"/>
                                                </a:rPr>
                                                <m:t>𝑑𝑡</m:t>
                                              </m:r>
                                            </m:den>
                                          </m:f>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𝐿</m:t>
                                              </m:r>
                                            </m:num>
                                            <m:den>
                                              <m:r>
                                                <a:rPr lang="en-US" altLang="zh-CN" sz="3200" b="0" i="1" smtClean="0">
                                                  <a:latin typeface="Cambria Math" panose="02040503050406030204" pitchFamily="18" charset="0"/>
                                                </a:rPr>
                                                <m:t>𝜕</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𝜃</m:t>
                                                  </m:r>
                                                </m:e>
                                              </m:acc>
                                            </m:den>
                                          </m:f>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𝐿</m:t>
                                              </m:r>
                                            </m:num>
                                            <m:den>
                                              <m:r>
                                                <a:rPr lang="en-US" altLang="zh-CN" sz="3200" b="0" i="1" smtClean="0">
                                                  <a:latin typeface="Cambria Math" panose="02040503050406030204" pitchFamily="18" charset="0"/>
                                                </a:rPr>
                                                <m:t>𝜕𝜃</m:t>
                                              </m:r>
                                            </m:den>
                                          </m:f>
                                          <m:r>
                                            <a:rPr lang="en-US" altLang="zh-CN" sz="3200" b="0" i="1" smtClean="0">
                                              <a:latin typeface="Cambria Math" panose="02040503050406030204" pitchFamily="18" charset="0"/>
                                            </a:rPr>
                                            <m:t>=0#</m:t>
                                          </m:r>
                                        </m:e>
                                      </m:eqArr>
                                      <m:r>
                                        <a:rPr lang="en-US" altLang="zh-CN" sz="3200" b="0" i="1" smtClean="0">
                                          <a:latin typeface="Cambria Math" panose="02040503050406030204" pitchFamily="18" charset="0"/>
                                        </a:rPr>
                                        <m:t>#</m:t>
                                      </m:r>
                                    </m:e>
                                  </m:eqArr>
                                  <m:r>
                                    <a:rPr lang="en-US" altLang="zh-CN" sz="3200" b="0" i="1" smtClean="0">
                                      <a:latin typeface="Cambria Math" panose="02040503050406030204" pitchFamily="18" charset="0"/>
                                    </a:rPr>
                                    <m:t>#</m:t>
                                  </m:r>
                                </m:e>
                              </m:eqArr>
                              <m:r>
                                <a:rPr lang="en-US" altLang="zh-CN" sz="3200" b="0" i="1" smtClean="0">
                                  <a:latin typeface="Cambria Math" panose="02040503050406030204" pitchFamily="18" charset="0"/>
                                </a:rPr>
                                <m:t>#</m:t>
                              </m:r>
                            </m:e>
                          </m:eqArr>
                          <m:r>
                            <a:rPr lang="en-US" altLang="zh-CN" sz="3200" b="0" i="1" smtClean="0">
                              <a:latin typeface="Cambria Math" panose="02040503050406030204" pitchFamily="18" charset="0"/>
                            </a:rPr>
                            <m:t>#</m:t>
                          </m:r>
                        </m:e>
                      </m:eqArr>
                    </m:oMath>
                  </m:oMathPara>
                </a14:m>
                <a:endParaRPr lang="en-US" altLang="zh-CN" sz="3200" b="0" dirty="0"/>
              </a:p>
              <a:p>
                <a:endParaRPr lang="en-US" altLang="zh-CN" sz="2000" b="0" dirty="0"/>
              </a:p>
              <a:p>
                <a:pPr/>
                <a14:m>
                  <m:oMathPara xmlns:m="http://schemas.openxmlformats.org/officeDocument/2006/math">
                    <m:oMathParaPr>
                      <m:jc m:val="centerGroup"/>
                    </m:oMathParaPr>
                    <m:oMath xmlns:m="http://schemas.openxmlformats.org/officeDocument/2006/math">
                      <m:eqArr>
                        <m:eqArrPr>
                          <m:ctrlPr>
                            <a:rPr lang="en-US" altLang="zh-CN" sz="3200" b="0" i="1" smtClean="0">
                              <a:latin typeface="Cambria Math" panose="02040503050406030204" pitchFamily="18" charset="0"/>
                            </a:rPr>
                          </m:ctrlPr>
                        </m:eqArrPr>
                        <m:e>
                          <m:eqArr>
                            <m:eqArrPr>
                              <m:ctrlPr>
                                <a:rPr lang="en-US" altLang="zh-CN" sz="3200" b="0" i="1" smtClean="0">
                                  <a:latin typeface="Cambria Math" panose="02040503050406030204" pitchFamily="18" charset="0"/>
                                </a:rPr>
                              </m:ctrlPr>
                            </m:eqArrPr>
                            <m:e>
                              <m:r>
                                <a:rPr lang="en-US" altLang="zh-CN" sz="3200" b="0" i="1" smtClean="0">
                                  <a:latin typeface="Cambria Math" panose="02040503050406030204" pitchFamily="18" charset="0"/>
                                </a:rPr>
                                <m:t> </m:t>
                              </m:r>
                              <m:eqArr>
                                <m:eqArrPr>
                                  <m:ctrlPr>
                                    <a:rPr lang="en-US" altLang="zh-CN" sz="3200" b="0" i="1" smtClean="0">
                                      <a:latin typeface="Cambria Math" panose="02040503050406030204" pitchFamily="18" charset="0"/>
                                    </a:rPr>
                                  </m:ctrlPr>
                                </m:eqArrPr>
                                <m:e>
                                  <m:eqArr>
                                    <m:eqArrPr>
                                      <m:ctrlPr>
                                        <a:rPr lang="en-US" altLang="zh-CN" sz="3200" b="0" i="1" smtClean="0">
                                          <a:latin typeface="Cambria Math" panose="02040503050406030204" pitchFamily="18" charset="0"/>
                                        </a:rPr>
                                      </m:ctrlPr>
                                    </m:eqArrPr>
                                    <m:e>
                                      <m:eqArr>
                                        <m:eqArrPr>
                                          <m:ctrlPr>
                                            <a:rPr lang="en-US" altLang="zh-CN" sz="3200" b="0" i="1" smtClean="0">
                                              <a:latin typeface="Cambria Math" panose="02040503050406030204" pitchFamily="18" charset="0"/>
                                            </a:rPr>
                                          </m:ctrlPr>
                                        </m:eqArrPr>
                                        <m:e>
                                          <m:r>
                                            <a:rPr lang="en-US" altLang="zh-CN" sz="3200" b="0" i="1" smtClean="0">
                                              <a:latin typeface="Cambria Math" panose="02040503050406030204" pitchFamily="18" charset="0"/>
                                            </a:rPr>
                                            <m:t>⟹    </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cos</m:t>
                                              </m:r>
                                            </m:fName>
                                            <m:e>
                                              <m:r>
                                                <a:rPr lang="en-US" altLang="zh-CN" sz="3200" b="0" i="1" smtClean="0">
                                                  <a:latin typeface="Cambria Math" panose="02040503050406030204" pitchFamily="18" charset="0"/>
                                                </a:rPr>
                                                <m:t>𝜃</m:t>
                                              </m:r>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2</m:t>
                                                  </m:r>
                                                </m:num>
                                                <m:den>
                                                  <m:r>
                                                    <a:rPr lang="en-US" altLang="zh-CN" sz="3200" b="0" i="1" smtClean="0">
                                                      <a:latin typeface="Cambria Math" panose="02040503050406030204" pitchFamily="18" charset="0"/>
                                                    </a:rPr>
                                                    <m:t>5</m:t>
                                                  </m:r>
                                                </m:den>
                                              </m:f>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𝑔</m:t>
                                                  </m:r>
                                                </m:num>
                                                <m:den>
                                                  <m:sSup>
                                                    <m:sSupPr>
                                                      <m:ctrlPr>
                                                        <a:rPr lang="en-US" altLang="zh-CN" sz="3200" b="0" i="1" smtClean="0">
                                                          <a:latin typeface="Cambria Math" panose="02040503050406030204" pitchFamily="18" charset="0"/>
                                                        </a:rPr>
                                                      </m:ctrlPr>
                                                    </m:sSupPr>
                                                    <m:e>
                                                      <m:r>
                                                        <m:rPr>
                                                          <m:sty m:val="p"/>
                                                        </m:rPr>
                                                        <a:rPr lang="en-US" altLang="zh-CN" sz="3200" b="0" i="0" smtClean="0">
                                                          <a:latin typeface="Cambria Math" panose="02040503050406030204" pitchFamily="18" charset="0"/>
                                                        </a:rPr>
                                                        <m:t>Ω</m:t>
                                                      </m:r>
                                                    </m:e>
                                                    <m:sup>
                                                      <m:r>
                                                        <a:rPr lang="en-US" altLang="zh-CN" sz="3200" b="0" i="1" smtClean="0">
                                                          <a:latin typeface="Cambria Math" panose="02040503050406030204" pitchFamily="18" charset="0"/>
                                                        </a:rPr>
                                                        <m:t>2</m:t>
                                                      </m:r>
                                                    </m:sup>
                                                  </m:sSup>
                                                  <m:r>
                                                    <a:rPr lang="en-US" altLang="zh-CN" sz="3200" b="0" i="1" smtClean="0">
                                                      <a:latin typeface="Cambria Math" panose="02040503050406030204" pitchFamily="18" charset="0"/>
                                                    </a:rPr>
                                                    <m:t>𝑅</m:t>
                                                  </m:r>
                                                </m:den>
                                              </m:f>
                                            </m:e>
                                          </m:func>
                                        </m:e>
                                      </m:eqArr>
                                      <m:r>
                                        <a:rPr lang="en-US" altLang="zh-CN" sz="3200" b="0" i="1" smtClean="0">
                                          <a:latin typeface="Cambria Math" panose="02040503050406030204" pitchFamily="18" charset="0"/>
                                        </a:rPr>
                                        <m:t>#</m:t>
                                      </m:r>
                                      <m:r>
                                        <a:rPr lang="en-US" altLang="zh-CN" sz="3200" i="1">
                                          <a:latin typeface="Cambria Math" panose="02040503050406030204" pitchFamily="18" charset="0"/>
                                        </a:rPr>
                                        <m:t>#</m:t>
                                      </m:r>
                                    </m:e>
                                  </m:eqArr>
                                  <m:r>
                                    <a:rPr lang="en-US" altLang="zh-CN" sz="3200" b="0" i="1" smtClean="0">
                                      <a:latin typeface="Cambria Math" panose="02040503050406030204" pitchFamily="18" charset="0"/>
                                    </a:rPr>
                                    <m:t>#</m:t>
                                  </m:r>
                                </m:e>
                              </m:eqArr>
                              <m:r>
                                <a:rPr lang="en-US" altLang="zh-CN" sz="3200" b="0" i="1" smtClean="0">
                                  <a:latin typeface="Cambria Math" panose="02040503050406030204" pitchFamily="18" charset="0"/>
                                </a:rPr>
                                <m:t>#</m:t>
                              </m:r>
                            </m:e>
                          </m:eqArr>
                          <m:r>
                            <a:rPr lang="en-US" altLang="zh-CN" sz="3200" b="0" i="1" smtClean="0">
                              <a:latin typeface="Cambria Math" panose="02040503050406030204" pitchFamily="18" charset="0"/>
                            </a:rPr>
                            <m:t>#</m:t>
                          </m:r>
                        </m:e>
                      </m:eqArr>
                    </m:oMath>
                  </m:oMathPara>
                </a14:m>
                <a:endParaRPr lang="en-US" altLang="zh-CN" sz="3200" b="0" dirty="0"/>
              </a:p>
            </p:txBody>
          </p:sp>
        </mc:Choice>
        <mc:Fallback xmlns="">
          <p:sp>
            <p:nvSpPr>
              <p:cNvPr id="8" name="文本框 7">
                <a:extLst>
                  <a:ext uri="{FF2B5EF4-FFF2-40B4-BE49-F238E27FC236}">
                    <a16:creationId xmlns:a16="http://schemas.microsoft.com/office/drawing/2014/main" id="{A0D2222B-2E7B-4AC9-A595-D442FDF58107}"/>
                  </a:ext>
                </a:extLst>
              </p:cNvPr>
              <p:cNvSpPr txBox="1">
                <a:spLocks noRot="1" noChangeAspect="1" noMove="1" noResize="1" noEditPoints="1" noAdjustHandles="1" noChangeArrowheads="1" noChangeShapeType="1" noTextEdit="1"/>
              </p:cNvSpPr>
              <p:nvPr/>
            </p:nvSpPr>
            <p:spPr>
              <a:xfrm>
                <a:off x="6331333" y="2485985"/>
                <a:ext cx="5371041" cy="3099759"/>
              </a:xfrm>
              <a:prstGeom prst="rect">
                <a:avLst/>
              </a:prstGeom>
              <a:blipFill>
                <a:blip r:embed="rId3"/>
                <a:stretch>
                  <a:fillRect l="-2951" t="-2559"/>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6C5A5EE3-0D96-41AD-BE32-AFF0EC845112}"/>
              </a:ext>
            </a:extLst>
          </p:cNvPr>
          <p:cNvSpPr/>
          <p:nvPr/>
        </p:nvSpPr>
        <p:spPr>
          <a:xfrm>
            <a:off x="7914640" y="4511040"/>
            <a:ext cx="3952240" cy="119781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36C149A-5B94-4E39-B4E7-C5FEE2A627EF}"/>
              </a:ext>
            </a:extLst>
          </p:cNvPr>
          <p:cNvSpPr txBox="1"/>
          <p:nvPr/>
        </p:nvSpPr>
        <p:spPr>
          <a:xfrm>
            <a:off x="1656080" y="193096"/>
            <a:ext cx="6064234"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稳定转动状态</a:t>
            </a:r>
            <a:endParaRPr lang="zh-CN" altLang="en-US" sz="4400" dirty="0"/>
          </a:p>
        </p:txBody>
      </p:sp>
      <p:sp>
        <p:nvSpPr>
          <p:cNvPr id="12" name="文本框 11">
            <a:extLst>
              <a:ext uri="{FF2B5EF4-FFF2-40B4-BE49-F238E27FC236}">
                <a16:creationId xmlns:a16="http://schemas.microsoft.com/office/drawing/2014/main" id="{B830A5D7-0091-4FF4-96E5-568179476EE9}"/>
              </a:ext>
            </a:extLst>
          </p:cNvPr>
          <p:cNvSpPr txBox="1"/>
          <p:nvPr/>
        </p:nvSpPr>
        <p:spPr>
          <a:xfrm>
            <a:off x="438960" y="6136700"/>
            <a:ext cx="11263414" cy="584775"/>
          </a:xfrm>
          <a:prstGeom prst="rect">
            <a:avLst/>
          </a:prstGeom>
          <a:noFill/>
        </p:spPr>
        <p:txBody>
          <a:bodyPr wrap="square" rtlCol="0">
            <a:spAutoFit/>
          </a:bodyPr>
          <a:lstStyle/>
          <a:p>
            <a:r>
              <a:rPr lang="en-US" altLang="zh-CN" sz="1600" dirty="0"/>
              <a:t>[1] Jackson, David P., David Mertens, and Brett J. Pearson. "Hurricane Balls: A rigid-body-motion project for undergraduates." </a:t>
            </a:r>
            <a:r>
              <a:rPr lang="en-US" altLang="zh-CN" sz="1600" i="1" dirty="0"/>
              <a:t>American Journal of Physics</a:t>
            </a:r>
            <a:r>
              <a:rPr lang="en-US" altLang="zh-CN" sz="1600" dirty="0"/>
              <a:t> 83.11 (2015): 959-968.</a:t>
            </a:r>
            <a:endParaRPr lang="zh-CN" altLang="en-US" sz="1600" dirty="0"/>
          </a:p>
        </p:txBody>
      </p:sp>
      <p:pic>
        <p:nvPicPr>
          <p:cNvPr id="11" name="图片 10">
            <a:extLst>
              <a:ext uri="{FF2B5EF4-FFF2-40B4-BE49-F238E27FC236}">
                <a16:creationId xmlns:a16="http://schemas.microsoft.com/office/drawing/2014/main" id="{CAD76058-EA51-4BE8-89E9-ED932A63D1A3}"/>
              </a:ext>
            </a:extLst>
          </p:cNvPr>
          <p:cNvPicPr>
            <a:picLocks noChangeAspect="1"/>
          </p:cNvPicPr>
          <p:nvPr/>
        </p:nvPicPr>
        <p:blipFill>
          <a:blip r:embed="rId4"/>
          <a:stretch>
            <a:fillRect/>
          </a:stretch>
        </p:blipFill>
        <p:spPr>
          <a:xfrm>
            <a:off x="959583" y="1758553"/>
            <a:ext cx="5144850" cy="3522678"/>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DB8900F-CCC8-4D4B-832B-4A4F349B0369}"/>
                  </a:ext>
                </a:extLst>
              </p:cNvPr>
              <p:cNvSpPr txBox="1"/>
              <p:nvPr/>
            </p:nvSpPr>
            <p:spPr>
              <a:xfrm>
                <a:off x="10896600" y="3574199"/>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5</m:t>
                          </m:r>
                        </m:e>
                      </m:d>
                    </m:oMath>
                  </m:oMathPara>
                </a14:m>
                <a:endParaRPr lang="zh-CN" altLang="en-US" sz="2400" dirty="0"/>
              </a:p>
            </p:txBody>
          </p:sp>
        </mc:Choice>
        <mc:Fallback xmlns="">
          <p:sp>
            <p:nvSpPr>
              <p:cNvPr id="13" name="文本框 12">
                <a:extLst>
                  <a:ext uri="{FF2B5EF4-FFF2-40B4-BE49-F238E27FC236}">
                    <a16:creationId xmlns:a16="http://schemas.microsoft.com/office/drawing/2014/main" id="{FDB8900F-CCC8-4D4B-832B-4A4F349B0369}"/>
                  </a:ext>
                </a:extLst>
              </p:cNvPr>
              <p:cNvSpPr txBox="1">
                <a:spLocks noRot="1" noChangeAspect="1" noMove="1" noResize="1" noEditPoints="1" noAdjustHandles="1" noChangeArrowheads="1" noChangeShapeType="1" noTextEdit="1"/>
              </p:cNvSpPr>
              <p:nvPr/>
            </p:nvSpPr>
            <p:spPr>
              <a:xfrm>
                <a:off x="10896600" y="3574199"/>
                <a:ext cx="914400"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2BB08D8-A7B3-4E22-898F-00AEAEE40AE0}"/>
                  </a:ext>
                </a:extLst>
              </p:cNvPr>
              <p:cNvSpPr txBox="1"/>
              <p:nvPr/>
            </p:nvSpPr>
            <p:spPr>
              <a:xfrm>
                <a:off x="10896600" y="4879114"/>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6</m:t>
                          </m:r>
                        </m:e>
                      </m:d>
                    </m:oMath>
                  </m:oMathPara>
                </a14:m>
                <a:endParaRPr lang="zh-CN" altLang="en-US" sz="2400" dirty="0"/>
              </a:p>
            </p:txBody>
          </p:sp>
        </mc:Choice>
        <mc:Fallback xmlns="">
          <p:sp>
            <p:nvSpPr>
              <p:cNvPr id="16" name="文本框 15">
                <a:extLst>
                  <a:ext uri="{FF2B5EF4-FFF2-40B4-BE49-F238E27FC236}">
                    <a16:creationId xmlns:a16="http://schemas.microsoft.com/office/drawing/2014/main" id="{F2BB08D8-A7B3-4E22-898F-00AEAEE40AE0}"/>
                  </a:ext>
                </a:extLst>
              </p:cNvPr>
              <p:cNvSpPr txBox="1">
                <a:spLocks noRot="1" noChangeAspect="1" noMove="1" noResize="1" noEditPoints="1" noAdjustHandles="1" noChangeArrowheads="1" noChangeShapeType="1" noTextEdit="1"/>
              </p:cNvSpPr>
              <p:nvPr/>
            </p:nvSpPr>
            <p:spPr>
              <a:xfrm>
                <a:off x="10896600" y="4879114"/>
                <a:ext cx="914400" cy="46166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2009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F17362A-379B-4573-BCE0-BC4C86833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83" y="1354437"/>
            <a:ext cx="6667500" cy="5000625"/>
          </a:xfrm>
          <a:prstGeom prst="rect">
            <a:avLst/>
          </a:prstGeom>
        </p:spPr>
      </p:pic>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8C6062F6-C525-47BD-840F-63C398B6CC14}"/>
              </a:ext>
            </a:extLst>
          </p:cNvPr>
          <p:cNvSpPr>
            <a:spLocks noGrp="1"/>
          </p:cNvSpPr>
          <p:nvPr>
            <p:ph type="sldNum" sz="quarter" idx="12"/>
          </p:nvPr>
        </p:nvSpPr>
        <p:spPr/>
        <p:txBody>
          <a:bodyPr/>
          <a:lstStyle/>
          <a:p>
            <a:fld id="{1B487110-FBC2-4736-BE98-00752552BA2D}" type="slidenum">
              <a:rPr lang="zh-CN" altLang="en-US" smtClean="0"/>
              <a:pPr/>
              <a:t>22</a:t>
            </a:fld>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0D2222B-2E7B-4AC9-A595-D442FDF58107}"/>
                  </a:ext>
                </a:extLst>
              </p:cNvPr>
              <p:cNvSpPr txBox="1"/>
              <p:nvPr/>
            </p:nvSpPr>
            <p:spPr>
              <a:xfrm>
                <a:off x="7284721" y="3429000"/>
                <a:ext cx="4704080" cy="1017523"/>
              </a:xfrm>
              <a:prstGeom prst="rect">
                <a:avLst/>
              </a:prstGeom>
              <a:solidFill>
                <a:schemeClr val="bg1"/>
              </a:solid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sz="3200" b="0" i="1" smtClean="0">
                              <a:latin typeface="Cambria Math" panose="02040503050406030204" pitchFamily="18" charset="0"/>
                            </a:rPr>
                          </m:ctrlPr>
                        </m:eqArrPr>
                        <m:e>
                          <m:eqArr>
                            <m:eqArrPr>
                              <m:ctrlPr>
                                <a:rPr lang="en-US" altLang="zh-CN" sz="3200" b="0" i="1" smtClean="0">
                                  <a:latin typeface="Cambria Math" panose="02040503050406030204" pitchFamily="18" charset="0"/>
                                </a:rPr>
                              </m:ctrlPr>
                            </m:eqArrPr>
                            <m:e>
                              <m:eqArr>
                                <m:eqArrPr>
                                  <m:ctrlPr>
                                    <a:rPr lang="en-US" altLang="zh-CN" sz="3200" b="0" i="1" smtClean="0">
                                      <a:latin typeface="Cambria Math" panose="02040503050406030204" pitchFamily="18" charset="0"/>
                                    </a:rPr>
                                  </m:ctrlPr>
                                </m:eqArrPr>
                                <m:e>
                                  <m:eqArr>
                                    <m:eqArrPr>
                                      <m:ctrlPr>
                                        <a:rPr lang="en-US" altLang="zh-CN" sz="3200" b="0" i="1" smtClean="0">
                                          <a:latin typeface="Cambria Math" panose="02040503050406030204" pitchFamily="18" charset="0"/>
                                        </a:rPr>
                                      </m:ctrlPr>
                                    </m:eqArrPr>
                                    <m:e>
                                      <m:eqArr>
                                        <m:eqArrPr>
                                          <m:ctrlPr>
                                            <a:rPr lang="en-US" altLang="zh-CN" sz="3200" b="0" i="1" smtClean="0">
                                              <a:latin typeface="Cambria Math" panose="02040503050406030204" pitchFamily="18" charset="0"/>
                                            </a:rPr>
                                          </m:ctrlPr>
                                        </m:eqArrPr>
                                        <m:e>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cos</m:t>
                                              </m:r>
                                            </m:fName>
                                            <m:e>
                                              <m:r>
                                                <a:rPr lang="en-US" altLang="zh-CN" sz="3200" b="0" i="1" smtClean="0">
                                                  <a:latin typeface="Cambria Math" panose="02040503050406030204" pitchFamily="18" charset="0"/>
                                                </a:rPr>
                                                <m:t>𝜃</m:t>
                                              </m:r>
                                            </m:e>
                                          </m:func>
                                          <m:r>
                                            <a:rPr lang="en-US" altLang="zh-CN" sz="3200" i="1">
                                              <a:latin typeface="Cambria Math" panose="02040503050406030204" pitchFamily="18" charset="0"/>
                                            </a:rPr>
                                            <m:t>=</m:t>
                                          </m:r>
                                          <m:f>
                                            <m:fPr>
                                              <m:ctrlPr>
                                                <a:rPr lang="en-US" altLang="zh-CN" sz="3200" i="1">
                                                  <a:latin typeface="Cambria Math" panose="02040503050406030204" pitchFamily="18" charset="0"/>
                                                </a:rPr>
                                              </m:ctrlPr>
                                            </m:fPr>
                                            <m:num>
                                              <m:r>
                                                <a:rPr lang="en-US" altLang="zh-CN" sz="3200" i="1">
                                                  <a:latin typeface="Cambria Math" panose="02040503050406030204" pitchFamily="18" charset="0"/>
                                                </a:rPr>
                                                <m:t>2</m:t>
                                              </m:r>
                                            </m:num>
                                            <m:den>
                                              <m:r>
                                                <a:rPr lang="en-US" altLang="zh-CN" sz="3200" i="1">
                                                  <a:latin typeface="Cambria Math" panose="02040503050406030204" pitchFamily="18" charset="0"/>
                                                </a:rPr>
                                                <m:t>5</m:t>
                                              </m:r>
                                            </m:den>
                                          </m:f>
                                          <m:r>
                                            <a:rPr lang="en-US" altLang="zh-CN" sz="3200" i="1">
                                              <a:latin typeface="Cambria Math" panose="02040503050406030204" pitchFamily="18" charset="0"/>
                                            </a:rPr>
                                            <m:t>−</m:t>
                                          </m:r>
                                          <m:f>
                                            <m:fPr>
                                              <m:ctrlPr>
                                                <a:rPr lang="en-US" altLang="zh-CN" sz="3200" i="1">
                                                  <a:latin typeface="Cambria Math" panose="02040503050406030204" pitchFamily="18" charset="0"/>
                                                </a:rPr>
                                              </m:ctrlPr>
                                            </m:fPr>
                                            <m:num>
                                              <m:r>
                                                <a:rPr lang="en-US" altLang="zh-CN" sz="3200" i="1">
                                                  <a:latin typeface="Cambria Math" panose="02040503050406030204" pitchFamily="18" charset="0"/>
                                                </a:rPr>
                                                <m:t>𝑔</m:t>
                                              </m:r>
                                            </m:num>
                                            <m:den>
                                              <m:sSup>
                                                <m:sSupPr>
                                                  <m:ctrlPr>
                                                    <a:rPr lang="en-US" altLang="zh-CN" sz="3200" i="1">
                                                      <a:latin typeface="Cambria Math" panose="02040503050406030204" pitchFamily="18" charset="0"/>
                                                    </a:rPr>
                                                  </m:ctrlPr>
                                                </m:sSupPr>
                                                <m:e>
                                                  <m:r>
                                                    <m:rPr>
                                                      <m:sty m:val="p"/>
                                                    </m:rPr>
                                                    <a:rPr lang="en-US" altLang="zh-CN" sz="3200">
                                                      <a:latin typeface="Cambria Math" panose="02040503050406030204" pitchFamily="18" charset="0"/>
                                                    </a:rPr>
                                                    <m:t>Ω</m:t>
                                                  </m:r>
                                                </m:e>
                                                <m:sup>
                                                  <m:r>
                                                    <a:rPr lang="en-US" altLang="zh-CN" sz="3200" i="1">
                                                      <a:latin typeface="Cambria Math" panose="02040503050406030204" pitchFamily="18" charset="0"/>
                                                    </a:rPr>
                                                    <m:t>2</m:t>
                                                  </m:r>
                                                </m:sup>
                                              </m:sSup>
                                              <m:r>
                                                <a:rPr lang="en-US" altLang="zh-CN" sz="3200" i="1">
                                                  <a:latin typeface="Cambria Math" panose="02040503050406030204" pitchFamily="18" charset="0"/>
                                                </a:rPr>
                                                <m:t>𝑅</m:t>
                                              </m:r>
                                            </m:den>
                                          </m:f>
                                        </m:e>
                                      </m:eqArr>
                                      <m:r>
                                        <a:rPr lang="en-US" altLang="zh-CN" sz="3200" i="1">
                                          <a:latin typeface="Cambria Math" panose="02040503050406030204" pitchFamily="18" charset="0"/>
                                        </a:rPr>
                                        <m:t>#</m:t>
                                      </m:r>
                                    </m:e>
                                  </m:eqArr>
                                  <m:r>
                                    <a:rPr lang="en-US" altLang="zh-CN" sz="3200" b="0" i="1" smtClean="0">
                                      <a:latin typeface="Cambria Math" panose="02040503050406030204" pitchFamily="18" charset="0"/>
                                    </a:rPr>
                                    <m:t>#</m:t>
                                  </m:r>
                                </m:e>
                              </m:eqArr>
                              <m:r>
                                <a:rPr lang="en-US" altLang="zh-CN" sz="3200" b="0" i="1" smtClean="0">
                                  <a:latin typeface="Cambria Math" panose="02040503050406030204" pitchFamily="18" charset="0"/>
                                </a:rPr>
                                <m:t>#</m:t>
                              </m:r>
                            </m:e>
                          </m:eqArr>
                          <m:r>
                            <a:rPr lang="en-US" altLang="zh-CN" sz="3200" b="0" i="1" smtClean="0">
                              <a:latin typeface="Cambria Math" panose="02040503050406030204" pitchFamily="18" charset="0"/>
                            </a:rPr>
                            <m:t>#</m:t>
                          </m:r>
                        </m:e>
                      </m:eqArr>
                    </m:oMath>
                  </m:oMathPara>
                </a14:m>
                <a:endParaRPr lang="en-US" altLang="zh-CN" sz="3200" b="0" dirty="0"/>
              </a:p>
            </p:txBody>
          </p:sp>
        </mc:Choice>
        <mc:Fallback xmlns="">
          <p:sp>
            <p:nvSpPr>
              <p:cNvPr id="8" name="文本框 7">
                <a:extLst>
                  <a:ext uri="{FF2B5EF4-FFF2-40B4-BE49-F238E27FC236}">
                    <a16:creationId xmlns:a16="http://schemas.microsoft.com/office/drawing/2014/main" id="{A0D2222B-2E7B-4AC9-A595-D442FDF58107}"/>
                  </a:ext>
                </a:extLst>
              </p:cNvPr>
              <p:cNvSpPr txBox="1">
                <a:spLocks noRot="1" noChangeAspect="1" noMove="1" noResize="1" noEditPoints="1" noAdjustHandles="1" noChangeArrowheads="1" noChangeShapeType="1" noTextEdit="1"/>
              </p:cNvSpPr>
              <p:nvPr/>
            </p:nvSpPr>
            <p:spPr>
              <a:xfrm>
                <a:off x="7284721" y="3429000"/>
                <a:ext cx="4704080" cy="1017523"/>
              </a:xfrm>
              <a:prstGeom prst="rect">
                <a:avLst/>
              </a:prstGeom>
              <a:blipFill>
                <a:blip r:embed="rId4"/>
                <a:stretch>
                  <a:fillRect/>
                </a:stretch>
              </a:blipFill>
              <a:ln w="57150">
                <a:solidFill>
                  <a:schemeClr val="tx1"/>
                </a:solidFill>
              </a:ln>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D65D50E1-DAEC-4BC1-A781-24CBA8505FDB}"/>
              </a:ext>
            </a:extLst>
          </p:cNvPr>
          <p:cNvCxnSpPr>
            <a:cxnSpLocks/>
            <a:stCxn id="8" idx="1"/>
          </p:cNvCxnSpPr>
          <p:nvPr/>
        </p:nvCxnSpPr>
        <p:spPr>
          <a:xfrm flipH="1">
            <a:off x="6371619" y="3937762"/>
            <a:ext cx="913102" cy="2354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D17CBBB-DC51-4C57-B00D-E905E0D5E871}"/>
              </a:ext>
            </a:extLst>
          </p:cNvPr>
          <p:cNvSpPr txBox="1"/>
          <p:nvPr/>
        </p:nvSpPr>
        <p:spPr>
          <a:xfrm>
            <a:off x="1656080" y="193096"/>
            <a:ext cx="6064234"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稳定转动状态</a:t>
            </a:r>
            <a:endParaRPr lang="zh-CN" altLang="en-US" sz="44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E9F8182-A3AA-4264-A68E-3B0FEBBBED22}"/>
                  </a:ext>
                </a:extLst>
              </p:cNvPr>
              <p:cNvSpPr txBox="1"/>
              <p:nvPr/>
            </p:nvSpPr>
            <p:spPr>
              <a:xfrm>
                <a:off x="1158602" y="1559767"/>
                <a:ext cx="9144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𝜋</m:t>
                      </m:r>
                      <m:r>
                        <a:rPr lang="en-US" altLang="zh-CN" sz="1400" b="0" i="1" smtClean="0">
                          <a:latin typeface="Cambria Math" panose="02040503050406030204" pitchFamily="18" charset="0"/>
                        </a:rPr>
                        <m:t>/2</m:t>
                      </m:r>
                    </m:oMath>
                  </m:oMathPara>
                </a14:m>
                <a:endParaRPr lang="zh-CN" altLang="en-US" sz="1400" dirty="0"/>
              </a:p>
            </p:txBody>
          </p:sp>
        </mc:Choice>
        <mc:Fallback xmlns="">
          <p:sp>
            <p:nvSpPr>
              <p:cNvPr id="7" name="文本框 6">
                <a:extLst>
                  <a:ext uri="{FF2B5EF4-FFF2-40B4-BE49-F238E27FC236}">
                    <a16:creationId xmlns:a16="http://schemas.microsoft.com/office/drawing/2014/main" id="{AE9F8182-A3AA-4264-A68E-3B0FEBBBED22}"/>
                  </a:ext>
                </a:extLst>
              </p:cNvPr>
              <p:cNvSpPr txBox="1">
                <a:spLocks noRot="1" noChangeAspect="1" noMove="1" noResize="1" noEditPoints="1" noAdjustHandles="1" noChangeArrowheads="1" noChangeShapeType="1" noTextEdit="1"/>
              </p:cNvSpPr>
              <p:nvPr/>
            </p:nvSpPr>
            <p:spPr>
              <a:xfrm>
                <a:off x="1158602" y="1559767"/>
                <a:ext cx="914400" cy="307777"/>
              </a:xfrm>
              <a:prstGeom prst="rect">
                <a:avLst/>
              </a:prstGeom>
              <a:blipFill>
                <a:blip r:embed="rId5"/>
                <a:stretch>
                  <a:fillRect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3EB0343-7228-4993-B470-4B50AC280812}"/>
                  </a:ext>
                </a:extLst>
              </p:cNvPr>
              <p:cNvSpPr txBox="1"/>
              <p:nvPr/>
            </p:nvSpPr>
            <p:spPr>
              <a:xfrm>
                <a:off x="1821451" y="5814308"/>
                <a:ext cx="914400" cy="7288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1400" b="0" i="1" smtClean="0">
                              <a:latin typeface="Cambria Math" panose="02040503050406030204" pitchFamily="18" charset="0"/>
                            </a:rPr>
                          </m:ctrlPr>
                        </m:radPr>
                        <m:deg/>
                        <m:e>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5</m:t>
                              </m:r>
                              <m:r>
                                <a:rPr lang="en-US" altLang="zh-CN" sz="1400" b="0" i="1" smtClean="0">
                                  <a:latin typeface="Cambria Math" panose="02040503050406030204" pitchFamily="18" charset="0"/>
                                </a:rPr>
                                <m:t>𝑔</m:t>
                              </m:r>
                            </m:num>
                            <m:den>
                              <m:r>
                                <a:rPr lang="en-US" altLang="zh-CN" sz="1400" b="0" i="1" smtClean="0">
                                  <a:latin typeface="Cambria Math" panose="02040503050406030204" pitchFamily="18" charset="0"/>
                                </a:rPr>
                                <m:t>2</m:t>
                              </m:r>
                              <m:r>
                                <a:rPr lang="en-US" altLang="zh-CN" sz="1400" b="0" i="1" smtClean="0">
                                  <a:latin typeface="Cambria Math" panose="02040503050406030204" pitchFamily="18" charset="0"/>
                                </a:rPr>
                                <m:t>𝑅</m:t>
                              </m:r>
                            </m:den>
                          </m:f>
                        </m:e>
                      </m:rad>
                    </m:oMath>
                  </m:oMathPara>
                </a14:m>
                <a:endParaRPr lang="zh-CN" altLang="en-US" sz="1400" dirty="0"/>
              </a:p>
            </p:txBody>
          </p:sp>
        </mc:Choice>
        <mc:Fallback xmlns="">
          <p:sp>
            <p:nvSpPr>
              <p:cNvPr id="12" name="文本框 11">
                <a:extLst>
                  <a:ext uri="{FF2B5EF4-FFF2-40B4-BE49-F238E27FC236}">
                    <a16:creationId xmlns:a16="http://schemas.microsoft.com/office/drawing/2014/main" id="{33EB0343-7228-4993-B470-4B50AC280812}"/>
                  </a:ext>
                </a:extLst>
              </p:cNvPr>
              <p:cNvSpPr txBox="1">
                <a:spLocks noRot="1" noChangeAspect="1" noMove="1" noResize="1" noEditPoints="1" noAdjustHandles="1" noChangeArrowheads="1" noChangeShapeType="1" noTextEdit="1"/>
              </p:cNvSpPr>
              <p:nvPr/>
            </p:nvSpPr>
            <p:spPr>
              <a:xfrm>
                <a:off x="1821451" y="5814308"/>
                <a:ext cx="914400" cy="728854"/>
              </a:xfrm>
              <a:prstGeom prst="rect">
                <a:avLst/>
              </a:prstGeom>
              <a:blipFill>
                <a:blip r:embed="rId6"/>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641BCB47-17BF-43A3-8674-3E3A492F85F7}"/>
              </a:ext>
            </a:extLst>
          </p:cNvPr>
          <p:cNvCxnSpPr>
            <a:cxnSpLocks/>
            <a:stCxn id="12" idx="0"/>
          </p:cNvCxnSpPr>
          <p:nvPr/>
        </p:nvCxnSpPr>
        <p:spPr>
          <a:xfrm flipH="1" flipV="1">
            <a:off x="2055495" y="5644515"/>
            <a:ext cx="223156" cy="169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25E86C7-B0EE-47DC-B1AC-8574A0A97D4C}"/>
                  </a:ext>
                </a:extLst>
              </p:cNvPr>
              <p:cNvSpPr txBox="1"/>
              <p:nvPr/>
            </p:nvSpPr>
            <p:spPr>
              <a:xfrm>
                <a:off x="1229943" y="4762850"/>
                <a:ext cx="914400" cy="410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100" b="0" i="1" smtClean="0">
                              <a:latin typeface="Cambria Math" panose="02040503050406030204" pitchFamily="18" charset="0"/>
                            </a:rPr>
                          </m:ctrlPr>
                        </m:funcPr>
                        <m:fName>
                          <m:r>
                            <m:rPr>
                              <m:sty m:val="p"/>
                            </m:rPr>
                            <a:rPr lang="en-US" altLang="zh-CN" sz="1100" b="0" i="0" smtClean="0">
                              <a:latin typeface="Cambria Math" panose="02040503050406030204" pitchFamily="18" charset="0"/>
                            </a:rPr>
                            <m:t>arccos</m:t>
                          </m:r>
                        </m:fName>
                        <m:e>
                          <m:f>
                            <m:fPr>
                              <m:ctrlPr>
                                <a:rPr lang="en-US" altLang="zh-CN" sz="1100" b="0" i="1" smtClean="0">
                                  <a:latin typeface="Cambria Math" panose="02040503050406030204" pitchFamily="18" charset="0"/>
                                </a:rPr>
                              </m:ctrlPr>
                            </m:fPr>
                            <m:num>
                              <m:r>
                                <a:rPr lang="en-US" altLang="zh-CN" sz="1100" b="0" i="1" smtClean="0">
                                  <a:latin typeface="Cambria Math" panose="02040503050406030204" pitchFamily="18" charset="0"/>
                                </a:rPr>
                                <m:t>2</m:t>
                              </m:r>
                            </m:num>
                            <m:den>
                              <m:r>
                                <a:rPr lang="en-US" altLang="zh-CN" sz="1100" b="0" i="1" smtClean="0">
                                  <a:latin typeface="Cambria Math" panose="02040503050406030204" pitchFamily="18" charset="0"/>
                                </a:rPr>
                                <m:t>5</m:t>
                              </m:r>
                            </m:den>
                          </m:f>
                        </m:e>
                      </m:func>
                    </m:oMath>
                  </m:oMathPara>
                </a14:m>
                <a:endParaRPr lang="zh-CN" altLang="en-US" sz="1100" dirty="0"/>
              </a:p>
            </p:txBody>
          </p:sp>
        </mc:Choice>
        <mc:Fallback xmlns="">
          <p:sp>
            <p:nvSpPr>
              <p:cNvPr id="17" name="文本框 16">
                <a:extLst>
                  <a:ext uri="{FF2B5EF4-FFF2-40B4-BE49-F238E27FC236}">
                    <a16:creationId xmlns:a16="http://schemas.microsoft.com/office/drawing/2014/main" id="{A25E86C7-B0EE-47DC-B1AC-8574A0A97D4C}"/>
                  </a:ext>
                </a:extLst>
              </p:cNvPr>
              <p:cNvSpPr txBox="1">
                <a:spLocks noRot="1" noChangeAspect="1" noMove="1" noResize="1" noEditPoints="1" noAdjustHandles="1" noChangeArrowheads="1" noChangeShapeType="1" noTextEdit="1"/>
              </p:cNvSpPr>
              <p:nvPr/>
            </p:nvSpPr>
            <p:spPr>
              <a:xfrm>
                <a:off x="1229943" y="4762850"/>
                <a:ext cx="914400" cy="41030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CCB7B05-F3A5-41D3-9802-EF41EA347BE5}"/>
                  </a:ext>
                </a:extLst>
              </p:cNvPr>
              <p:cNvSpPr txBox="1"/>
              <p:nvPr/>
            </p:nvSpPr>
            <p:spPr>
              <a:xfrm>
                <a:off x="11074401" y="3706928"/>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6</m:t>
                          </m:r>
                        </m:e>
                      </m:d>
                    </m:oMath>
                  </m:oMathPara>
                </a14:m>
                <a:endParaRPr lang="zh-CN" altLang="en-US" sz="2400" dirty="0"/>
              </a:p>
            </p:txBody>
          </p:sp>
        </mc:Choice>
        <mc:Fallback xmlns="">
          <p:sp>
            <p:nvSpPr>
              <p:cNvPr id="15" name="文本框 14">
                <a:extLst>
                  <a:ext uri="{FF2B5EF4-FFF2-40B4-BE49-F238E27FC236}">
                    <a16:creationId xmlns:a16="http://schemas.microsoft.com/office/drawing/2014/main" id="{1CCB7B05-F3A5-41D3-9802-EF41EA347BE5}"/>
                  </a:ext>
                </a:extLst>
              </p:cNvPr>
              <p:cNvSpPr txBox="1">
                <a:spLocks noRot="1" noChangeAspect="1" noMove="1" noResize="1" noEditPoints="1" noAdjustHandles="1" noChangeArrowheads="1" noChangeShapeType="1" noTextEdit="1"/>
              </p:cNvSpPr>
              <p:nvPr/>
            </p:nvSpPr>
            <p:spPr>
              <a:xfrm>
                <a:off x="11074401" y="3706928"/>
                <a:ext cx="914400" cy="46166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001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video_20190715_145359">
            <a:hlinkClick r:id="" action="ppaction://media"/>
            <a:extLst>
              <a:ext uri="{FF2B5EF4-FFF2-40B4-BE49-F238E27FC236}">
                <a16:creationId xmlns:a16="http://schemas.microsoft.com/office/drawing/2014/main" id="{C57D6D3A-FFF7-4B54-8048-93E13D132B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tretch/>
        </p:blipFill>
        <p:spPr>
          <a:xfrm>
            <a:off x="6852735" y="-168101"/>
            <a:ext cx="4501065" cy="8001893"/>
          </a:xfrm>
          <a:prstGeom prst="rect">
            <a:avLst/>
          </a:prstGeom>
        </p:spPr>
      </p:pic>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14" name="飓风球全过程">
            <a:hlinkClick r:id="" action="ppaction://media"/>
            <a:extLst>
              <a:ext uri="{FF2B5EF4-FFF2-40B4-BE49-F238E27FC236}">
                <a16:creationId xmlns:a16="http://schemas.microsoft.com/office/drawing/2014/main" id="{8793204B-0DD3-40AB-B444-F9F75FDF473D}"/>
              </a:ext>
            </a:extLst>
          </p:cNvPr>
          <p:cNvPicPr>
            <a:picLocks noChangeAspect="1"/>
          </p:cNvPicPr>
          <p:nvPr>
            <a:videoFile r:link="rId3"/>
            <p:extLst>
              <p:ext uri="{DAA4B4D4-6D71-4841-9C94-3DE7FCFB9230}">
                <p14:media xmlns:p14="http://schemas.microsoft.com/office/powerpoint/2010/main" r:embed="rId4">
                  <p14:trim end="21680"/>
                </p14:media>
              </p:ext>
            </p:extLst>
          </p:nvPr>
        </p:nvPicPr>
        <p:blipFill>
          <a:blip r:embed="rId8"/>
          <a:stretch>
            <a:fillRect/>
          </a:stretch>
        </p:blipFill>
        <p:spPr>
          <a:xfrm>
            <a:off x="959583" y="2257454"/>
            <a:ext cx="5601397" cy="3150785"/>
          </a:xfrm>
          <a:prstGeom prst="rect">
            <a:avLst/>
          </a:prstGeom>
        </p:spPr>
      </p:pic>
      <p:sp>
        <p:nvSpPr>
          <p:cNvPr id="5" name="灯片编号占位符 4">
            <a:extLst>
              <a:ext uri="{FF2B5EF4-FFF2-40B4-BE49-F238E27FC236}">
                <a16:creationId xmlns:a16="http://schemas.microsoft.com/office/drawing/2014/main" id="{1B456917-30D6-4492-98DF-5AB8E36F383D}"/>
              </a:ext>
            </a:extLst>
          </p:cNvPr>
          <p:cNvSpPr>
            <a:spLocks noGrp="1"/>
          </p:cNvSpPr>
          <p:nvPr>
            <p:ph type="sldNum" sz="quarter" idx="12"/>
          </p:nvPr>
        </p:nvSpPr>
        <p:spPr/>
        <p:txBody>
          <a:bodyPr/>
          <a:lstStyle/>
          <a:p>
            <a:fld id="{1B487110-FBC2-4736-BE98-00752552BA2D}" type="slidenum">
              <a:rPr lang="zh-CN" altLang="en-US" smtClean="0"/>
              <a:pPr/>
              <a:t>23</a:t>
            </a:fld>
            <a:endParaRPr lang="zh-CN" altLang="en-US" dirty="0"/>
          </a:p>
        </p:txBody>
      </p:sp>
      <p:sp>
        <p:nvSpPr>
          <p:cNvPr id="7" name="矩形 6">
            <a:extLst>
              <a:ext uri="{FF2B5EF4-FFF2-40B4-BE49-F238E27FC236}">
                <a16:creationId xmlns:a16="http://schemas.microsoft.com/office/drawing/2014/main" id="{0F4E22BD-248D-4FE3-8690-0B8F77692188}"/>
              </a:ext>
            </a:extLst>
          </p:cNvPr>
          <p:cNvSpPr/>
          <p:nvPr/>
        </p:nvSpPr>
        <p:spPr>
          <a:xfrm>
            <a:off x="6623088" y="0"/>
            <a:ext cx="5129951" cy="2257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EE04B18-1E04-4186-A6EF-4EF7DD582182}"/>
              </a:ext>
            </a:extLst>
          </p:cNvPr>
          <p:cNvSpPr/>
          <p:nvPr/>
        </p:nvSpPr>
        <p:spPr>
          <a:xfrm>
            <a:off x="6560981" y="5408239"/>
            <a:ext cx="4914740" cy="1449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374CD50-BCA3-43BD-A14C-62A83610754B}"/>
              </a:ext>
            </a:extLst>
          </p:cNvPr>
          <p:cNvSpPr txBox="1"/>
          <p:nvPr/>
        </p:nvSpPr>
        <p:spPr>
          <a:xfrm>
            <a:off x="1371600" y="1656842"/>
            <a:ext cx="2164080" cy="461665"/>
          </a:xfrm>
          <a:prstGeom prst="rect">
            <a:avLst/>
          </a:prstGeom>
          <a:noFill/>
        </p:spPr>
        <p:txBody>
          <a:bodyPr wrap="square" rtlCol="0">
            <a:spAutoFit/>
          </a:bodyPr>
          <a:lstStyle/>
          <a:p>
            <a:r>
              <a:rPr lang="zh-CN" altLang="en-US" sz="2400" dirty="0"/>
              <a:t>用手拨动启动</a:t>
            </a:r>
          </a:p>
        </p:txBody>
      </p:sp>
      <p:sp>
        <p:nvSpPr>
          <p:cNvPr id="16" name="文本框 15">
            <a:extLst>
              <a:ext uri="{FF2B5EF4-FFF2-40B4-BE49-F238E27FC236}">
                <a16:creationId xmlns:a16="http://schemas.microsoft.com/office/drawing/2014/main" id="{09DA1C4C-A3D8-453C-B912-9A1022DBCDB0}"/>
              </a:ext>
            </a:extLst>
          </p:cNvPr>
          <p:cNvSpPr txBox="1"/>
          <p:nvPr/>
        </p:nvSpPr>
        <p:spPr>
          <a:xfrm>
            <a:off x="6854271" y="1656842"/>
            <a:ext cx="2164080" cy="461665"/>
          </a:xfrm>
          <a:prstGeom prst="rect">
            <a:avLst/>
          </a:prstGeom>
          <a:noFill/>
        </p:spPr>
        <p:txBody>
          <a:bodyPr wrap="square" rtlCol="0">
            <a:spAutoFit/>
          </a:bodyPr>
          <a:lstStyle/>
          <a:p>
            <a:r>
              <a:rPr lang="zh-CN" altLang="en-US" sz="2400" dirty="0"/>
              <a:t>用手下压启动</a:t>
            </a:r>
          </a:p>
        </p:txBody>
      </p:sp>
      <p:sp>
        <p:nvSpPr>
          <p:cNvPr id="13" name="文本框 12">
            <a:extLst>
              <a:ext uri="{FF2B5EF4-FFF2-40B4-BE49-F238E27FC236}">
                <a16:creationId xmlns:a16="http://schemas.microsoft.com/office/drawing/2014/main" id="{C745EAF3-8BA7-41DB-8CB5-5CF6F4E86235}"/>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Tree>
    <p:extLst>
      <p:ext uri="{BB962C8B-B14F-4D97-AF65-F5344CB8AC3E}">
        <p14:creationId xmlns:p14="http://schemas.microsoft.com/office/powerpoint/2010/main" val="4087319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4"/>
                                        </p:tgtEl>
                                      </p:cBhvr>
                                    </p:cmd>
                                  </p:childTnLst>
                                </p:cTn>
                              </p:par>
                            </p:childTnLst>
                          </p:cTn>
                        </p:par>
                      </p:childTnLst>
                    </p:cTn>
                  </p:par>
                </p:childTnLst>
              </p:cTn>
              <p:nextCondLst>
                <p:cond evt="onClick" delay="0">
                  <p:tgtEl>
                    <p:spTgt spid="14"/>
                  </p:tgtEl>
                </p:cond>
              </p:nextCondLst>
            </p:seq>
            <p:video>
              <p:cMediaNode vol="80000">
                <p:cTn id="16" fill="hold" display="0">
                  <p:stCondLst>
                    <p:cond delay="indefinite"/>
                  </p:stCondLst>
                </p:cTn>
                <p:tgtEl>
                  <p:spTgt spid="14"/>
                </p:tgtEl>
              </p:cMediaNode>
            </p:video>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14" name="飓风球全过程">
            <a:hlinkClick r:id="" action="ppaction://media"/>
            <a:extLst>
              <a:ext uri="{FF2B5EF4-FFF2-40B4-BE49-F238E27FC236}">
                <a16:creationId xmlns:a16="http://schemas.microsoft.com/office/drawing/2014/main" id="{8793204B-0DD3-40AB-B444-F9F75FDF473D}"/>
              </a:ext>
            </a:extLst>
          </p:cNvPr>
          <p:cNvPicPr>
            <a:picLocks noChangeAspect="1"/>
          </p:cNvPicPr>
          <p:nvPr>
            <a:videoFile r:link="rId2"/>
            <p:extLst>
              <p:ext uri="{DAA4B4D4-6D71-4841-9C94-3DE7FCFB9230}">
                <p14:media xmlns:p14="http://schemas.microsoft.com/office/powerpoint/2010/main" r:embed="rId3">
                  <p14:trim end="21680"/>
                </p14:media>
              </p:ext>
            </p:extLst>
          </p:nvPr>
        </p:nvPicPr>
        <p:blipFill>
          <a:blip r:embed="rId6"/>
          <a:stretch>
            <a:fillRect/>
          </a:stretch>
        </p:blipFill>
        <p:spPr>
          <a:xfrm>
            <a:off x="438961" y="2257454"/>
            <a:ext cx="5601397" cy="3150785"/>
          </a:xfrm>
          <a:prstGeom prst="rect">
            <a:avLst/>
          </a:prstGeom>
        </p:spPr>
      </p:pic>
      <p:sp>
        <p:nvSpPr>
          <p:cNvPr id="5" name="灯片编号占位符 4">
            <a:extLst>
              <a:ext uri="{FF2B5EF4-FFF2-40B4-BE49-F238E27FC236}">
                <a16:creationId xmlns:a16="http://schemas.microsoft.com/office/drawing/2014/main" id="{1B456917-30D6-4492-98DF-5AB8E36F383D}"/>
              </a:ext>
            </a:extLst>
          </p:cNvPr>
          <p:cNvSpPr>
            <a:spLocks noGrp="1"/>
          </p:cNvSpPr>
          <p:nvPr>
            <p:ph type="sldNum" sz="quarter" idx="12"/>
          </p:nvPr>
        </p:nvSpPr>
        <p:spPr/>
        <p:txBody>
          <a:bodyPr/>
          <a:lstStyle/>
          <a:p>
            <a:fld id="{1B487110-FBC2-4736-BE98-00752552BA2D}" type="slidenum">
              <a:rPr lang="zh-CN" altLang="en-US" smtClean="0"/>
              <a:pPr/>
              <a:t>24</a:t>
            </a:fld>
            <a:endParaRPr lang="zh-CN" altLang="en-US" dirty="0"/>
          </a:p>
        </p:txBody>
      </p:sp>
      <p:graphicFrame>
        <p:nvGraphicFramePr>
          <p:cNvPr id="13" name="对象 12">
            <a:extLst>
              <a:ext uri="{FF2B5EF4-FFF2-40B4-BE49-F238E27FC236}">
                <a16:creationId xmlns:a16="http://schemas.microsoft.com/office/drawing/2014/main" id="{DAC80B58-186C-4146-80D4-465EDC638981}"/>
              </a:ext>
            </a:extLst>
          </p:cNvPr>
          <p:cNvGraphicFramePr>
            <a:graphicFrameLocks noChangeAspect="1"/>
          </p:cNvGraphicFramePr>
          <p:nvPr>
            <p:extLst/>
          </p:nvPr>
        </p:nvGraphicFramePr>
        <p:xfrm>
          <a:off x="6291608" y="1861311"/>
          <a:ext cx="5326352" cy="3546928"/>
        </p:xfrm>
        <a:graphic>
          <a:graphicData uri="http://schemas.openxmlformats.org/presentationml/2006/ole">
            <mc:AlternateContent xmlns:mc="http://schemas.openxmlformats.org/markup-compatibility/2006">
              <mc:Choice xmlns:v="urn:schemas-microsoft-com:vml" Requires="v">
                <p:oleObj spid="_x0000_s1026" name="Visio" r:id="rId7" imgW="7094043" imgH="4724384" progId="Visio.Drawing.15">
                  <p:embed/>
                </p:oleObj>
              </mc:Choice>
              <mc:Fallback>
                <p:oleObj name="Visio" r:id="rId7" imgW="7094043" imgH="4724384" progId="Visio.Drawing.15">
                  <p:embed/>
                  <p:pic>
                    <p:nvPicPr>
                      <p:cNvPr id="13" name="对象 12">
                        <a:extLst>
                          <a:ext uri="{FF2B5EF4-FFF2-40B4-BE49-F238E27FC236}">
                            <a16:creationId xmlns:a16="http://schemas.microsoft.com/office/drawing/2014/main" id="{DAC80B58-186C-4146-80D4-465EDC638981}"/>
                          </a:ext>
                        </a:extLst>
                      </p:cNvPr>
                      <p:cNvPicPr/>
                      <p:nvPr/>
                    </p:nvPicPr>
                    <p:blipFill>
                      <a:blip r:embed="rId8"/>
                      <a:stretch>
                        <a:fillRect/>
                      </a:stretch>
                    </p:blipFill>
                    <p:spPr>
                      <a:xfrm>
                        <a:off x="6291608" y="1861311"/>
                        <a:ext cx="5326352" cy="3546928"/>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F9A498E7-2493-404C-A25D-D3DDEF7915B5}"/>
              </a:ext>
            </a:extLst>
          </p:cNvPr>
          <p:cNvSpPr txBox="1"/>
          <p:nvPr/>
        </p:nvSpPr>
        <p:spPr>
          <a:xfrm rot="417563">
            <a:off x="8980272" y="1485021"/>
            <a:ext cx="2698175" cy="584775"/>
          </a:xfrm>
          <a:prstGeom prst="rect">
            <a:avLst/>
          </a:prstGeom>
          <a:solidFill>
            <a:schemeClr val="bg1">
              <a:lumMod val="75000"/>
            </a:schemeClr>
          </a:solidFill>
          <a:ln>
            <a:solidFill>
              <a:schemeClr val="bg1"/>
            </a:solidFill>
          </a:ln>
        </p:spPr>
        <p:txBody>
          <a:bodyPr wrap="none" rtlCol="0">
            <a:spAutoFit/>
          </a:bodyPr>
          <a:lstStyle/>
          <a:p>
            <a:pPr marL="457200" indent="-457200">
              <a:buFont typeface="Arial" panose="020B0604020202020204" pitchFamily="34" charset="0"/>
              <a:buChar char="•"/>
            </a:pPr>
            <a:r>
              <a:rPr lang="zh-CN" altLang="en-US" sz="3200" dirty="0"/>
              <a:t>迅速抬起？</a:t>
            </a:r>
          </a:p>
        </p:txBody>
      </p:sp>
      <p:sp>
        <p:nvSpPr>
          <p:cNvPr id="17" name="文本框 16">
            <a:extLst>
              <a:ext uri="{FF2B5EF4-FFF2-40B4-BE49-F238E27FC236}">
                <a16:creationId xmlns:a16="http://schemas.microsoft.com/office/drawing/2014/main" id="{229893F7-C80B-43C0-AB9A-0EC5466AB8D7}"/>
              </a:ext>
            </a:extLst>
          </p:cNvPr>
          <p:cNvSpPr txBox="1"/>
          <p:nvPr/>
        </p:nvSpPr>
        <p:spPr>
          <a:xfrm>
            <a:off x="7323568" y="5550798"/>
            <a:ext cx="3262432" cy="830997"/>
          </a:xfrm>
          <a:prstGeom prst="rect">
            <a:avLst/>
          </a:prstGeom>
          <a:solidFill>
            <a:schemeClr val="bg1">
              <a:lumMod val="75000"/>
            </a:schemeClr>
          </a:solidFill>
          <a:ln>
            <a:solidFill>
              <a:schemeClr val="bg1"/>
            </a:solidFill>
          </a:ln>
        </p:spPr>
        <p:txBody>
          <a:bodyPr wrap="none" rtlCol="0">
            <a:spAutoFit/>
          </a:bodyPr>
          <a:lstStyle/>
          <a:p>
            <a:pPr algn="ctr"/>
            <a:r>
              <a:rPr lang="zh-CN" altLang="en-US" sz="2400" dirty="0"/>
              <a:t>启动阶段简易受力分析</a:t>
            </a:r>
            <a:endParaRPr lang="en-US" altLang="zh-CN" sz="2400" dirty="0"/>
          </a:p>
          <a:p>
            <a:pPr algn="ctr"/>
            <a:r>
              <a:rPr lang="zh-CN" altLang="en-US" sz="2400" dirty="0"/>
              <a:t>（侧视图）</a:t>
            </a:r>
          </a:p>
        </p:txBody>
      </p:sp>
      <p:sp>
        <p:nvSpPr>
          <p:cNvPr id="12" name="文本框 11">
            <a:extLst>
              <a:ext uri="{FF2B5EF4-FFF2-40B4-BE49-F238E27FC236}">
                <a16:creationId xmlns:a16="http://schemas.microsoft.com/office/drawing/2014/main" id="{DEA14379-ADED-4920-8755-8EF36C857B39}"/>
              </a:ext>
            </a:extLst>
          </p:cNvPr>
          <p:cNvSpPr txBox="1"/>
          <p:nvPr/>
        </p:nvSpPr>
        <p:spPr>
          <a:xfrm>
            <a:off x="1656080" y="193096"/>
            <a:ext cx="5601397"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启动阶段</a:t>
            </a:r>
            <a:endParaRPr lang="zh-CN" altLang="en-US" sz="4400" dirty="0"/>
          </a:p>
        </p:txBody>
      </p:sp>
    </p:spTree>
    <p:extLst>
      <p:ext uri="{BB962C8B-B14F-4D97-AF65-F5344CB8AC3E}">
        <p14:creationId xmlns:p14="http://schemas.microsoft.com/office/powerpoint/2010/main" val="366039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7D961D9C-FC9A-4F0B-8AFD-63BB44DE01C2}"/>
              </a:ext>
            </a:extLst>
          </p:cNvPr>
          <p:cNvSpPr txBox="1"/>
          <p:nvPr/>
        </p:nvSpPr>
        <p:spPr>
          <a:xfrm>
            <a:off x="5388114" y="6002223"/>
            <a:ext cx="1415772" cy="584775"/>
          </a:xfrm>
          <a:prstGeom prst="rect">
            <a:avLst/>
          </a:prstGeom>
          <a:noFill/>
        </p:spPr>
        <p:txBody>
          <a:bodyPr wrap="none" rtlCol="0">
            <a:spAutoFit/>
          </a:bodyPr>
          <a:lstStyle/>
          <a:p>
            <a:r>
              <a:rPr lang="zh-CN" altLang="en-US" sz="3200" dirty="0"/>
              <a:t>侧视图</a:t>
            </a:r>
          </a:p>
        </p:txBody>
      </p:sp>
      <p:graphicFrame>
        <p:nvGraphicFramePr>
          <p:cNvPr id="14" name="对象 13">
            <a:extLst>
              <a:ext uri="{FF2B5EF4-FFF2-40B4-BE49-F238E27FC236}">
                <a16:creationId xmlns:a16="http://schemas.microsoft.com/office/drawing/2014/main" id="{FD4068A4-2791-4D76-A559-613172AE8CE5}"/>
              </a:ext>
            </a:extLst>
          </p:cNvPr>
          <p:cNvGraphicFramePr>
            <a:graphicFrameLocks noChangeAspect="1"/>
          </p:cNvGraphicFramePr>
          <p:nvPr>
            <p:extLst/>
          </p:nvPr>
        </p:nvGraphicFramePr>
        <p:xfrm>
          <a:off x="1847445" y="946149"/>
          <a:ext cx="7552004" cy="4965701"/>
        </p:xfrm>
        <a:graphic>
          <a:graphicData uri="http://schemas.openxmlformats.org/presentationml/2006/ole">
            <mc:AlternateContent xmlns:mc="http://schemas.openxmlformats.org/markup-compatibility/2006">
              <mc:Choice xmlns:v="urn:schemas-microsoft-com:vml" Requires="v">
                <p:oleObj spid="_x0000_s2050" name="Visio" r:id="rId4" imgW="8313385" imgH="5478623" progId="Visio.Drawing.15">
                  <p:embed/>
                </p:oleObj>
              </mc:Choice>
              <mc:Fallback>
                <p:oleObj name="Visio" r:id="rId4" imgW="8313385" imgH="5478623" progId="Visio.Drawing.15">
                  <p:embed/>
                  <p:pic>
                    <p:nvPicPr>
                      <p:cNvPr id="14" name="对象 13">
                        <a:extLst>
                          <a:ext uri="{FF2B5EF4-FFF2-40B4-BE49-F238E27FC236}">
                            <a16:creationId xmlns:a16="http://schemas.microsoft.com/office/drawing/2014/main" id="{FD4068A4-2791-4D76-A559-613172AE8CE5}"/>
                          </a:ext>
                        </a:extLst>
                      </p:cNvPr>
                      <p:cNvPicPr/>
                      <p:nvPr/>
                    </p:nvPicPr>
                    <p:blipFill>
                      <a:blip r:embed="rId5"/>
                      <a:stretch>
                        <a:fillRect/>
                      </a:stretch>
                    </p:blipFill>
                    <p:spPr>
                      <a:xfrm>
                        <a:off x="1847445" y="946149"/>
                        <a:ext cx="7552004" cy="4965701"/>
                      </a:xfrm>
                      <a:prstGeom prst="rect">
                        <a:avLst/>
                      </a:prstGeom>
                    </p:spPr>
                  </p:pic>
                </p:oleObj>
              </mc:Fallback>
            </mc:AlternateContent>
          </a:graphicData>
        </a:graphic>
      </p:graphicFrame>
      <p:sp>
        <p:nvSpPr>
          <p:cNvPr id="5" name="灯片编号占位符 4">
            <a:extLst>
              <a:ext uri="{FF2B5EF4-FFF2-40B4-BE49-F238E27FC236}">
                <a16:creationId xmlns:a16="http://schemas.microsoft.com/office/drawing/2014/main" id="{758F7818-03DD-4591-B047-CB64D8AE0312}"/>
              </a:ext>
            </a:extLst>
          </p:cNvPr>
          <p:cNvSpPr>
            <a:spLocks noGrp="1"/>
          </p:cNvSpPr>
          <p:nvPr>
            <p:ph type="sldNum" sz="quarter" idx="12"/>
          </p:nvPr>
        </p:nvSpPr>
        <p:spPr/>
        <p:txBody>
          <a:bodyPr/>
          <a:lstStyle/>
          <a:p>
            <a:fld id="{1B487110-FBC2-4736-BE98-00752552BA2D}" type="slidenum">
              <a:rPr lang="zh-CN" altLang="en-US" smtClean="0"/>
              <a:pPr/>
              <a:t>25</a:t>
            </a:fld>
            <a:endParaRPr lang="zh-CN" altLang="en-US" dirty="0"/>
          </a:p>
        </p:txBody>
      </p:sp>
      <p:sp>
        <p:nvSpPr>
          <p:cNvPr id="9" name="文本框 8">
            <a:extLst>
              <a:ext uri="{FF2B5EF4-FFF2-40B4-BE49-F238E27FC236}">
                <a16:creationId xmlns:a16="http://schemas.microsoft.com/office/drawing/2014/main" id="{59592A57-33DD-4808-BBE8-69F4FF63690C}"/>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Tree>
    <p:extLst>
      <p:ext uri="{BB962C8B-B14F-4D97-AF65-F5344CB8AC3E}">
        <p14:creationId xmlns:p14="http://schemas.microsoft.com/office/powerpoint/2010/main" val="3284272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43D8C4CA-B5DC-43B6-9352-ACD8D484A8A9}"/>
              </a:ext>
            </a:extLst>
          </p:cNvPr>
          <p:cNvSpPr txBox="1"/>
          <p:nvPr/>
        </p:nvSpPr>
        <p:spPr>
          <a:xfrm>
            <a:off x="158182" y="5912546"/>
            <a:ext cx="1415772" cy="584775"/>
          </a:xfrm>
          <a:prstGeom prst="rect">
            <a:avLst/>
          </a:prstGeom>
          <a:noFill/>
        </p:spPr>
        <p:txBody>
          <a:bodyPr wrap="none" rtlCol="0">
            <a:spAutoFit/>
          </a:bodyPr>
          <a:lstStyle/>
          <a:p>
            <a:r>
              <a:rPr lang="zh-CN" altLang="en-US" sz="3200" dirty="0"/>
              <a:t>俯视图</a:t>
            </a:r>
          </a:p>
        </p:txBody>
      </p:sp>
      <p:sp>
        <p:nvSpPr>
          <p:cNvPr id="14" name="文本框 13">
            <a:extLst>
              <a:ext uri="{FF2B5EF4-FFF2-40B4-BE49-F238E27FC236}">
                <a16:creationId xmlns:a16="http://schemas.microsoft.com/office/drawing/2014/main" id="{5AE87992-13C6-43CA-A019-6E057A47EB80}"/>
              </a:ext>
            </a:extLst>
          </p:cNvPr>
          <p:cNvSpPr txBox="1"/>
          <p:nvPr/>
        </p:nvSpPr>
        <p:spPr>
          <a:xfrm>
            <a:off x="172351" y="2724152"/>
            <a:ext cx="1415772" cy="584775"/>
          </a:xfrm>
          <a:prstGeom prst="rect">
            <a:avLst/>
          </a:prstGeom>
          <a:noFill/>
        </p:spPr>
        <p:txBody>
          <a:bodyPr wrap="none" rtlCol="0">
            <a:spAutoFit/>
          </a:bodyPr>
          <a:lstStyle/>
          <a:p>
            <a:r>
              <a:rPr lang="zh-CN" altLang="en-US" sz="3200" dirty="0"/>
              <a:t>侧视图</a:t>
            </a:r>
          </a:p>
        </p:txBody>
      </p:sp>
      <p:sp>
        <p:nvSpPr>
          <p:cNvPr id="5" name="灯片编号占位符 4">
            <a:extLst>
              <a:ext uri="{FF2B5EF4-FFF2-40B4-BE49-F238E27FC236}">
                <a16:creationId xmlns:a16="http://schemas.microsoft.com/office/drawing/2014/main" id="{3760F7E1-F009-44AD-9036-A18504D48003}"/>
              </a:ext>
            </a:extLst>
          </p:cNvPr>
          <p:cNvSpPr>
            <a:spLocks noGrp="1"/>
          </p:cNvSpPr>
          <p:nvPr>
            <p:ph type="sldNum" sz="quarter" idx="12"/>
          </p:nvPr>
        </p:nvSpPr>
        <p:spPr/>
        <p:txBody>
          <a:bodyPr/>
          <a:lstStyle/>
          <a:p>
            <a:fld id="{1B487110-FBC2-4736-BE98-00752552BA2D}" type="slidenum">
              <a:rPr lang="zh-CN" altLang="en-US" smtClean="0"/>
              <a:pPr/>
              <a:t>26</a:t>
            </a:fld>
            <a:endParaRPr lang="zh-CN" altLang="en-US" dirty="0"/>
          </a:p>
        </p:txBody>
      </p:sp>
      <p:pic>
        <p:nvPicPr>
          <p:cNvPr id="7" name="图片 6">
            <a:extLst>
              <a:ext uri="{FF2B5EF4-FFF2-40B4-BE49-F238E27FC236}">
                <a16:creationId xmlns:a16="http://schemas.microsoft.com/office/drawing/2014/main" id="{6A401ECA-39BB-4199-8E97-8105BB15F0B1}"/>
              </a:ext>
            </a:extLst>
          </p:cNvPr>
          <p:cNvPicPr>
            <a:picLocks noChangeAspect="1"/>
          </p:cNvPicPr>
          <p:nvPr/>
        </p:nvPicPr>
        <p:blipFill>
          <a:blip r:embed="rId3"/>
          <a:stretch>
            <a:fillRect/>
          </a:stretch>
        </p:blipFill>
        <p:spPr>
          <a:xfrm>
            <a:off x="1656080" y="801946"/>
            <a:ext cx="4363300" cy="3046148"/>
          </a:xfrm>
          <a:prstGeom prst="rect">
            <a:avLst/>
          </a:prstGeom>
        </p:spPr>
      </p:pic>
      <p:pic>
        <p:nvPicPr>
          <p:cNvPr id="10" name="图片 9">
            <a:extLst>
              <a:ext uri="{FF2B5EF4-FFF2-40B4-BE49-F238E27FC236}">
                <a16:creationId xmlns:a16="http://schemas.microsoft.com/office/drawing/2014/main" id="{EFBE9947-F884-42FD-9F5E-4F2B13C4B27B}"/>
              </a:ext>
            </a:extLst>
          </p:cNvPr>
          <p:cNvPicPr>
            <a:picLocks noChangeAspect="1"/>
          </p:cNvPicPr>
          <p:nvPr/>
        </p:nvPicPr>
        <p:blipFill>
          <a:blip r:embed="rId4"/>
          <a:stretch>
            <a:fillRect/>
          </a:stretch>
        </p:blipFill>
        <p:spPr>
          <a:xfrm>
            <a:off x="1588123" y="3848094"/>
            <a:ext cx="3996400" cy="3213106"/>
          </a:xfrm>
          <a:prstGeom prst="rect">
            <a:avLst/>
          </a:prstGeom>
        </p:spPr>
      </p:pic>
      <p:sp>
        <p:nvSpPr>
          <p:cNvPr id="17" name="文本框 16">
            <a:extLst>
              <a:ext uri="{FF2B5EF4-FFF2-40B4-BE49-F238E27FC236}">
                <a16:creationId xmlns:a16="http://schemas.microsoft.com/office/drawing/2014/main" id="{76EBD3D4-52C1-4914-9748-5ECF11B9A70D}"/>
              </a:ext>
            </a:extLst>
          </p:cNvPr>
          <p:cNvSpPr txBox="1"/>
          <p:nvPr/>
        </p:nvSpPr>
        <p:spPr>
          <a:xfrm>
            <a:off x="1656080" y="193096"/>
            <a:ext cx="5601397"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启动阶段</a:t>
            </a:r>
            <a:endParaRPr lang="zh-CN" altLang="en-US" sz="44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4944EEA-B9FC-4172-B819-CF92B9DF2AA7}"/>
                  </a:ext>
                </a:extLst>
              </p:cNvPr>
              <p:cNvSpPr txBox="1"/>
              <p:nvPr/>
            </p:nvSpPr>
            <p:spPr>
              <a:xfrm>
                <a:off x="6019380" y="2607282"/>
                <a:ext cx="5334420" cy="3305264"/>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𝑁</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𝑥</m:t>
                                          </m:r>
                                        </m:sub>
                                      </m:sSub>
                                    </m:num>
                                    <m:den>
                                      <m:r>
                                        <a:rPr lang="en-US" altLang="zh-CN" sz="2800" b="0" i="1" smtClean="0">
                                          <a:latin typeface="Cambria Math" panose="02040503050406030204" pitchFamily="18" charset="0"/>
                                        </a:rPr>
                                        <m:t>𝑣</m:t>
                                      </m:r>
                                    </m:den>
                                  </m:f>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𝑚</m:t>
                                  </m:r>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𝑥</m:t>
                                      </m:r>
                                    </m:e>
                                  </m:acc>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𝑁</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𝑥</m:t>
                                          </m:r>
                                        </m:sub>
                                      </m:sSub>
                                    </m:num>
                                    <m:den>
                                      <m:r>
                                        <a:rPr lang="en-US" altLang="zh-CN" sz="2800" b="0" i="1" smtClean="0">
                                          <a:latin typeface="Cambria Math" panose="02040503050406030204" pitchFamily="18" charset="0"/>
                                        </a:rPr>
                                        <m:t>𝑣</m:t>
                                      </m:r>
                                    </m:den>
                                  </m:f>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𝑁</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𝑦</m:t>
                                          </m:r>
                                        </m:sub>
                                      </m:sSub>
                                    </m:num>
                                    <m:den>
                                      <m:r>
                                        <a:rPr lang="en-US" altLang="zh-CN" sz="2800" b="0" i="1" smtClean="0">
                                          <a:latin typeface="Cambria Math" panose="02040503050406030204" pitchFamily="18" charset="0"/>
                                        </a:rPr>
                                        <m:t>𝑣</m:t>
                                      </m:r>
                                    </m:den>
                                  </m:f>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𝑚</m:t>
                                  </m:r>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𝑦</m:t>
                                      </m:r>
                                    </m:e>
                                  </m:acc>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𝑁</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𝑦</m:t>
                                          </m:r>
                                        </m:sub>
                                      </m:sSub>
                                    </m:num>
                                    <m:den>
                                      <m:r>
                                        <a:rPr lang="en-US" altLang="zh-CN" sz="2800" b="0" i="1" smtClean="0">
                                          <a:latin typeface="Cambria Math" panose="02040503050406030204" pitchFamily="18" charset="0"/>
                                        </a:rPr>
                                        <m:t>𝑣</m:t>
                                      </m:r>
                                    </m:den>
                                  </m:f>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𝑚𝑔</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𝑚</m:t>
                                  </m:r>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𝑧</m:t>
                                      </m:r>
                                    </m:e>
                                  </m:acc>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𝑚𝑔</m:t>
                                  </m: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𝜔</m:t>
                                          </m:r>
                                        </m:e>
                                      </m:acc>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3</m:t>
                                          </m:r>
                                        </m:sub>
                                      </m:sSub>
                                    </m:e>
                                  </m:d>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𝜔</m:t>
                                      </m:r>
                                    </m:e>
                                    <m:sub>
                                      <m:r>
                                        <a:rPr lang="en-US" altLang="zh-CN" sz="2800" b="0" i="1" smtClean="0">
                                          <a:latin typeface="Cambria Math" panose="02040503050406030204" pitchFamily="18" charset="0"/>
                                        </a:rPr>
                                        <m:t>2</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𝜔</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𝑀</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e>
                      </m:eqArr>
                    </m:oMath>
                  </m:oMathPara>
                </a14:m>
                <a:endParaRPr lang="en-US" altLang="zh-CN" sz="2800" b="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i="1">
                                      <a:latin typeface="Cambria Math" panose="02040503050406030204" pitchFamily="18" charset="0"/>
                                    </a:rPr>
                                  </m:ctrlPr>
                                </m:eqArr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𝜔</m:t>
                                          </m:r>
                                        </m:e>
                                      </m:acc>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1</m:t>
                                          </m:r>
                                        </m:sub>
                                      </m:sSub>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𝜔</m:t>
                                      </m:r>
                                    </m:e>
                                    <m:sub>
                                      <m:r>
                                        <a:rPr lang="en-US" altLang="zh-CN" sz="2800" b="0" i="1" smtClean="0">
                                          <a:latin typeface="Cambria Math" panose="02040503050406030204" pitchFamily="18" charset="0"/>
                                        </a:rPr>
                                        <m:t>3</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𝜔</m:t>
                                      </m:r>
                                    </m:e>
                                    <m:sub>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3</m:t>
                                      </m:r>
                                    </m:sub>
                                  </m:sSub>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𝜔</m:t>
                                          </m:r>
                                        </m:e>
                                      </m:acc>
                                    </m:e>
                                    <m:sub>
                                      <m:r>
                                        <a:rPr lang="en-US" altLang="zh-CN" sz="2800" b="0" i="1" smtClean="0">
                                          <a:latin typeface="Cambria Math" panose="02040503050406030204" pitchFamily="18" charset="0"/>
                                        </a:rPr>
                                        <m:t>3</m:t>
                                      </m:r>
                                    </m:sub>
                                  </m:sSub>
                                  <m:r>
                                    <a:rPr lang="en-US" altLang="zh-CN" sz="2800" i="1">
                                      <a:latin typeface="Cambria Math" panose="02040503050406030204" pitchFamily="18" charset="0"/>
                                    </a:rPr>
                                    <m:t>−</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2</m:t>
                                          </m:r>
                                        </m:sub>
                                      </m:sSub>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𝜔</m:t>
                                      </m:r>
                                    </m:e>
                                    <m:sub>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𝜔</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b="0" dirty="0"/>
              </a:p>
            </p:txBody>
          </p:sp>
        </mc:Choice>
        <mc:Fallback xmlns="">
          <p:sp>
            <p:nvSpPr>
              <p:cNvPr id="15" name="文本框 14">
                <a:extLst>
                  <a:ext uri="{FF2B5EF4-FFF2-40B4-BE49-F238E27FC236}">
                    <a16:creationId xmlns:a16="http://schemas.microsoft.com/office/drawing/2014/main" id="{C4944EEA-B9FC-4172-B819-CF92B9DF2AA7}"/>
                  </a:ext>
                </a:extLst>
              </p:cNvPr>
              <p:cNvSpPr txBox="1">
                <a:spLocks noRot="1" noChangeAspect="1" noMove="1" noResize="1" noEditPoints="1" noAdjustHandles="1" noChangeArrowheads="1" noChangeShapeType="1" noTextEdit="1"/>
              </p:cNvSpPr>
              <p:nvPr/>
            </p:nvSpPr>
            <p:spPr>
              <a:xfrm>
                <a:off x="6019380" y="2607282"/>
                <a:ext cx="5334420" cy="3305264"/>
              </a:xfrm>
              <a:prstGeom prst="rect">
                <a:avLst/>
              </a:prstGeom>
              <a:blipFill>
                <a:blip r:embed="rId5"/>
                <a:stretch>
                  <a:fillRect/>
                </a:stretch>
              </a:blipFill>
              <a:ln w="571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B9C879F-E6E6-4DE2-9C4A-A70CBCBA5434}"/>
                  </a:ext>
                </a:extLst>
              </p:cNvPr>
              <p:cNvSpPr txBox="1"/>
              <p:nvPr/>
            </p:nvSpPr>
            <p:spPr>
              <a:xfrm>
                <a:off x="10535920" y="278570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7</m:t>
                          </m:r>
                        </m:e>
                      </m:d>
                    </m:oMath>
                  </m:oMathPara>
                </a14:m>
                <a:endParaRPr lang="zh-CN" altLang="en-US" sz="2400" dirty="0"/>
              </a:p>
            </p:txBody>
          </p:sp>
        </mc:Choice>
        <mc:Fallback xmlns="">
          <p:sp>
            <p:nvSpPr>
              <p:cNvPr id="12" name="文本框 11">
                <a:extLst>
                  <a:ext uri="{FF2B5EF4-FFF2-40B4-BE49-F238E27FC236}">
                    <a16:creationId xmlns:a16="http://schemas.microsoft.com/office/drawing/2014/main" id="{7B9C879F-E6E6-4DE2-9C4A-A70CBCBA5434}"/>
                  </a:ext>
                </a:extLst>
              </p:cNvPr>
              <p:cNvSpPr txBox="1">
                <a:spLocks noRot="1" noChangeAspect="1" noMove="1" noResize="1" noEditPoints="1" noAdjustHandles="1" noChangeArrowheads="1" noChangeShapeType="1" noTextEdit="1"/>
              </p:cNvSpPr>
              <p:nvPr/>
            </p:nvSpPr>
            <p:spPr>
              <a:xfrm>
                <a:off x="10535920" y="2785706"/>
                <a:ext cx="914400"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D45BE69-B8ED-42E0-8878-EF1D6B9D44A7}"/>
                  </a:ext>
                </a:extLst>
              </p:cNvPr>
              <p:cNvSpPr txBox="1"/>
              <p:nvPr/>
            </p:nvSpPr>
            <p:spPr>
              <a:xfrm>
                <a:off x="10535920" y="3460342"/>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8</m:t>
                          </m:r>
                        </m:e>
                      </m:d>
                    </m:oMath>
                  </m:oMathPara>
                </a14:m>
                <a:endParaRPr lang="zh-CN" altLang="en-US" sz="2400" dirty="0"/>
              </a:p>
            </p:txBody>
          </p:sp>
        </mc:Choice>
        <mc:Fallback xmlns="">
          <p:sp>
            <p:nvSpPr>
              <p:cNvPr id="18" name="文本框 17">
                <a:extLst>
                  <a:ext uri="{FF2B5EF4-FFF2-40B4-BE49-F238E27FC236}">
                    <a16:creationId xmlns:a16="http://schemas.microsoft.com/office/drawing/2014/main" id="{6D45BE69-B8ED-42E0-8878-EF1D6B9D44A7}"/>
                  </a:ext>
                </a:extLst>
              </p:cNvPr>
              <p:cNvSpPr txBox="1">
                <a:spLocks noRot="1" noChangeAspect="1" noMove="1" noResize="1" noEditPoints="1" noAdjustHandles="1" noChangeArrowheads="1" noChangeShapeType="1" noTextEdit="1"/>
              </p:cNvSpPr>
              <p:nvPr/>
            </p:nvSpPr>
            <p:spPr>
              <a:xfrm>
                <a:off x="10535920" y="3460342"/>
                <a:ext cx="914400"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107E177-5780-4145-AED8-27FFA87D8C36}"/>
                  </a:ext>
                </a:extLst>
              </p:cNvPr>
              <p:cNvSpPr txBox="1"/>
              <p:nvPr/>
            </p:nvSpPr>
            <p:spPr>
              <a:xfrm>
                <a:off x="10535920" y="4071472"/>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9</m:t>
                          </m:r>
                        </m:e>
                      </m:d>
                    </m:oMath>
                  </m:oMathPara>
                </a14:m>
                <a:endParaRPr lang="zh-CN" altLang="en-US" sz="2400" dirty="0"/>
              </a:p>
            </p:txBody>
          </p:sp>
        </mc:Choice>
        <mc:Fallback xmlns="">
          <p:sp>
            <p:nvSpPr>
              <p:cNvPr id="19" name="文本框 18">
                <a:extLst>
                  <a:ext uri="{FF2B5EF4-FFF2-40B4-BE49-F238E27FC236}">
                    <a16:creationId xmlns:a16="http://schemas.microsoft.com/office/drawing/2014/main" id="{1107E177-5780-4145-AED8-27FFA87D8C36}"/>
                  </a:ext>
                </a:extLst>
              </p:cNvPr>
              <p:cNvSpPr txBox="1">
                <a:spLocks noRot="1" noChangeAspect="1" noMove="1" noResize="1" noEditPoints="1" noAdjustHandles="1" noChangeArrowheads="1" noChangeShapeType="1" noTextEdit="1"/>
              </p:cNvSpPr>
              <p:nvPr/>
            </p:nvSpPr>
            <p:spPr>
              <a:xfrm>
                <a:off x="10535920" y="4071472"/>
                <a:ext cx="914400"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2F5CA40-6670-4F9B-ADDB-8D544A0BCCB4}"/>
                  </a:ext>
                </a:extLst>
              </p:cNvPr>
              <p:cNvSpPr txBox="1"/>
              <p:nvPr/>
            </p:nvSpPr>
            <p:spPr>
              <a:xfrm>
                <a:off x="10535920" y="453313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10</m:t>
                          </m:r>
                        </m:e>
                      </m:d>
                    </m:oMath>
                  </m:oMathPara>
                </a14:m>
                <a:endParaRPr lang="zh-CN" altLang="en-US" sz="2400" dirty="0"/>
              </a:p>
            </p:txBody>
          </p:sp>
        </mc:Choice>
        <mc:Fallback xmlns="">
          <p:sp>
            <p:nvSpPr>
              <p:cNvPr id="20" name="文本框 19">
                <a:extLst>
                  <a:ext uri="{FF2B5EF4-FFF2-40B4-BE49-F238E27FC236}">
                    <a16:creationId xmlns:a16="http://schemas.microsoft.com/office/drawing/2014/main" id="{72F5CA40-6670-4F9B-ADDB-8D544A0BCCB4}"/>
                  </a:ext>
                </a:extLst>
              </p:cNvPr>
              <p:cNvSpPr txBox="1">
                <a:spLocks noRot="1" noChangeAspect="1" noMove="1" noResize="1" noEditPoints="1" noAdjustHandles="1" noChangeArrowheads="1" noChangeShapeType="1" noTextEdit="1"/>
              </p:cNvSpPr>
              <p:nvPr/>
            </p:nvSpPr>
            <p:spPr>
              <a:xfrm>
                <a:off x="10535920" y="4533137"/>
                <a:ext cx="914400" cy="4616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84E991F-05A9-407C-877A-AF5F44F577AD}"/>
                  </a:ext>
                </a:extLst>
              </p:cNvPr>
              <p:cNvSpPr txBox="1"/>
              <p:nvPr/>
            </p:nvSpPr>
            <p:spPr>
              <a:xfrm>
                <a:off x="10535920" y="4961528"/>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11</m:t>
                          </m:r>
                        </m:e>
                      </m:d>
                    </m:oMath>
                  </m:oMathPara>
                </a14:m>
                <a:endParaRPr lang="zh-CN" altLang="en-US" sz="2400" dirty="0"/>
              </a:p>
            </p:txBody>
          </p:sp>
        </mc:Choice>
        <mc:Fallback xmlns="">
          <p:sp>
            <p:nvSpPr>
              <p:cNvPr id="21" name="文本框 20">
                <a:extLst>
                  <a:ext uri="{FF2B5EF4-FFF2-40B4-BE49-F238E27FC236}">
                    <a16:creationId xmlns:a16="http://schemas.microsoft.com/office/drawing/2014/main" id="{884E991F-05A9-407C-877A-AF5F44F577AD}"/>
                  </a:ext>
                </a:extLst>
              </p:cNvPr>
              <p:cNvSpPr txBox="1">
                <a:spLocks noRot="1" noChangeAspect="1" noMove="1" noResize="1" noEditPoints="1" noAdjustHandles="1" noChangeArrowheads="1" noChangeShapeType="1" noTextEdit="1"/>
              </p:cNvSpPr>
              <p:nvPr/>
            </p:nvSpPr>
            <p:spPr>
              <a:xfrm>
                <a:off x="10535920" y="4961528"/>
                <a:ext cx="914400"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B0B2131-1C3A-4CA2-91F6-2DC3326CBE2E}"/>
                  </a:ext>
                </a:extLst>
              </p:cNvPr>
              <p:cNvSpPr txBox="1"/>
              <p:nvPr/>
            </p:nvSpPr>
            <p:spPr>
              <a:xfrm>
                <a:off x="10551160" y="5390898"/>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12</m:t>
                          </m:r>
                        </m:e>
                      </m:d>
                    </m:oMath>
                  </m:oMathPara>
                </a14:m>
                <a:endParaRPr lang="zh-CN" altLang="en-US" sz="2400" dirty="0"/>
              </a:p>
            </p:txBody>
          </p:sp>
        </mc:Choice>
        <mc:Fallback xmlns="">
          <p:sp>
            <p:nvSpPr>
              <p:cNvPr id="22" name="文本框 21">
                <a:extLst>
                  <a:ext uri="{FF2B5EF4-FFF2-40B4-BE49-F238E27FC236}">
                    <a16:creationId xmlns:a16="http://schemas.microsoft.com/office/drawing/2014/main" id="{6B0B2131-1C3A-4CA2-91F6-2DC3326CBE2E}"/>
                  </a:ext>
                </a:extLst>
              </p:cNvPr>
              <p:cNvSpPr txBox="1">
                <a:spLocks noRot="1" noChangeAspect="1" noMove="1" noResize="1" noEditPoints="1" noAdjustHandles="1" noChangeArrowheads="1" noChangeShapeType="1" noTextEdit="1"/>
              </p:cNvSpPr>
              <p:nvPr/>
            </p:nvSpPr>
            <p:spPr>
              <a:xfrm>
                <a:off x="10551160" y="5390898"/>
                <a:ext cx="914400" cy="461665"/>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4071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401ECA-39BB-4199-8E97-8105BB15F0B1}"/>
              </a:ext>
            </a:extLst>
          </p:cNvPr>
          <p:cNvPicPr>
            <a:picLocks noChangeAspect="1"/>
          </p:cNvPicPr>
          <p:nvPr/>
        </p:nvPicPr>
        <p:blipFill>
          <a:blip r:embed="rId3"/>
          <a:stretch>
            <a:fillRect/>
          </a:stretch>
        </p:blipFill>
        <p:spPr>
          <a:xfrm>
            <a:off x="1656080" y="801946"/>
            <a:ext cx="4363300" cy="3046148"/>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6D75D65-1C5B-4CD9-8A44-21902CEC4F61}"/>
                  </a:ext>
                </a:extLst>
              </p:cNvPr>
              <p:cNvSpPr txBox="1"/>
              <p:nvPr/>
            </p:nvSpPr>
            <p:spPr>
              <a:xfrm>
                <a:off x="6019380" y="2607282"/>
                <a:ext cx="5334420" cy="3305264"/>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𝑁</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𝑥</m:t>
                                          </m:r>
                                        </m:sub>
                                      </m:sSub>
                                    </m:num>
                                    <m:den>
                                      <m:r>
                                        <a:rPr lang="en-US" altLang="zh-CN" sz="2800" b="0" i="1" smtClean="0">
                                          <a:latin typeface="Cambria Math" panose="02040503050406030204" pitchFamily="18" charset="0"/>
                                        </a:rPr>
                                        <m:t>𝑣</m:t>
                                      </m:r>
                                    </m:den>
                                  </m:f>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𝑚</m:t>
                                  </m:r>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𝑥</m:t>
                                      </m:r>
                                    </m:e>
                                  </m:acc>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𝑁</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𝑥</m:t>
                                          </m:r>
                                        </m:sub>
                                      </m:sSub>
                                    </m:num>
                                    <m:den>
                                      <m:r>
                                        <a:rPr lang="en-US" altLang="zh-CN" sz="2800" b="0" i="1" smtClean="0">
                                          <a:latin typeface="Cambria Math" panose="02040503050406030204" pitchFamily="18" charset="0"/>
                                        </a:rPr>
                                        <m:t>𝑣</m:t>
                                      </m:r>
                                    </m:den>
                                  </m:f>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𝑁</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𝑦</m:t>
                                          </m:r>
                                        </m:sub>
                                      </m:sSub>
                                    </m:num>
                                    <m:den>
                                      <m:r>
                                        <a:rPr lang="en-US" altLang="zh-CN" sz="2800" b="0" i="1" smtClean="0">
                                          <a:latin typeface="Cambria Math" panose="02040503050406030204" pitchFamily="18" charset="0"/>
                                        </a:rPr>
                                        <m:t>𝑣</m:t>
                                      </m:r>
                                    </m:den>
                                  </m:f>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𝑚</m:t>
                                  </m:r>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𝑦</m:t>
                                      </m:r>
                                    </m:e>
                                  </m:acc>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𝑁</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𝑦</m:t>
                                          </m:r>
                                        </m:sub>
                                      </m:sSub>
                                    </m:num>
                                    <m:den>
                                      <m:r>
                                        <a:rPr lang="en-US" altLang="zh-CN" sz="2800" b="0" i="1" smtClean="0">
                                          <a:latin typeface="Cambria Math" panose="02040503050406030204" pitchFamily="18" charset="0"/>
                                        </a:rPr>
                                        <m:t>𝑣</m:t>
                                      </m:r>
                                    </m:den>
                                  </m:f>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𝑚𝑔</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𝑚</m:t>
                                  </m:r>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𝑧</m:t>
                                      </m:r>
                                    </m:e>
                                  </m:acc>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𝑚𝑔</m:t>
                                  </m: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𝜔</m:t>
                                          </m:r>
                                        </m:e>
                                      </m:acc>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3</m:t>
                                          </m:r>
                                        </m:sub>
                                      </m:sSub>
                                    </m:e>
                                  </m:d>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𝜔</m:t>
                                      </m:r>
                                    </m:e>
                                    <m:sub>
                                      <m:r>
                                        <a:rPr lang="en-US" altLang="zh-CN" sz="2800" b="0" i="1" smtClean="0">
                                          <a:latin typeface="Cambria Math" panose="02040503050406030204" pitchFamily="18" charset="0"/>
                                        </a:rPr>
                                        <m:t>2</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𝜔</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𝑀</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e>
                      </m:eqArr>
                    </m:oMath>
                  </m:oMathPara>
                </a14:m>
                <a:endParaRPr lang="en-US" altLang="zh-CN" sz="2800" b="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i="1">
                                      <a:latin typeface="Cambria Math" panose="02040503050406030204" pitchFamily="18" charset="0"/>
                                    </a:rPr>
                                  </m:ctrlPr>
                                </m:eqArr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𝜔</m:t>
                                          </m:r>
                                        </m:e>
                                      </m:acc>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1</m:t>
                                          </m:r>
                                        </m:sub>
                                      </m:sSub>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𝜔</m:t>
                                      </m:r>
                                    </m:e>
                                    <m:sub>
                                      <m:r>
                                        <a:rPr lang="en-US" altLang="zh-CN" sz="2800" b="0" i="1" smtClean="0">
                                          <a:latin typeface="Cambria Math" panose="02040503050406030204" pitchFamily="18" charset="0"/>
                                        </a:rPr>
                                        <m:t>3</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𝜔</m:t>
                                      </m:r>
                                    </m:e>
                                    <m:sub>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3</m:t>
                                      </m:r>
                                    </m:sub>
                                  </m:sSub>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𝜔</m:t>
                                          </m:r>
                                        </m:e>
                                      </m:acc>
                                    </m:e>
                                    <m:sub>
                                      <m:r>
                                        <a:rPr lang="en-US" altLang="zh-CN" sz="2800" b="0" i="1" smtClean="0">
                                          <a:latin typeface="Cambria Math" panose="02040503050406030204" pitchFamily="18" charset="0"/>
                                        </a:rPr>
                                        <m:t>3</m:t>
                                      </m:r>
                                    </m:sub>
                                  </m:sSub>
                                  <m:r>
                                    <a:rPr lang="en-US" altLang="zh-CN" sz="2800" i="1">
                                      <a:latin typeface="Cambria Math" panose="02040503050406030204" pitchFamily="18" charset="0"/>
                                    </a:rPr>
                                    <m:t>−</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b="0" i="1" smtClean="0">
                                              <a:latin typeface="Cambria Math" panose="02040503050406030204" pitchFamily="18" charset="0"/>
                                            </a:rPr>
                                            <m:t>2</m:t>
                                          </m:r>
                                        </m:sub>
                                      </m:sSub>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𝜔</m:t>
                                      </m:r>
                                    </m:e>
                                    <m:sub>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𝜔</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b="0" dirty="0"/>
              </a:p>
            </p:txBody>
          </p:sp>
        </mc:Choice>
        <mc:Fallback xmlns="">
          <p:sp>
            <p:nvSpPr>
              <p:cNvPr id="16" name="文本框 15">
                <a:extLst>
                  <a:ext uri="{FF2B5EF4-FFF2-40B4-BE49-F238E27FC236}">
                    <a16:creationId xmlns:a16="http://schemas.microsoft.com/office/drawing/2014/main" id="{56D75D65-1C5B-4CD9-8A44-21902CEC4F61}"/>
                  </a:ext>
                </a:extLst>
              </p:cNvPr>
              <p:cNvSpPr txBox="1">
                <a:spLocks noRot="1" noChangeAspect="1" noMove="1" noResize="1" noEditPoints="1" noAdjustHandles="1" noChangeArrowheads="1" noChangeShapeType="1" noTextEdit="1"/>
              </p:cNvSpPr>
              <p:nvPr/>
            </p:nvSpPr>
            <p:spPr>
              <a:xfrm>
                <a:off x="6019380" y="2607282"/>
                <a:ext cx="5334420" cy="3305264"/>
              </a:xfrm>
              <a:prstGeom prst="rect">
                <a:avLst/>
              </a:prstGeom>
              <a:blipFill>
                <a:blip r:embed="rId4"/>
                <a:stretch>
                  <a:fillRect/>
                </a:stretch>
              </a:blipFill>
              <a:ln w="57150">
                <a:solidFill>
                  <a:schemeClr val="tx1"/>
                </a:solidFill>
              </a:ln>
            </p:spPr>
            <p:txBody>
              <a:bodyPr/>
              <a:lstStyle/>
              <a:p>
                <a:r>
                  <a:rPr lang="zh-CN" altLang="en-US">
                    <a:noFill/>
                  </a:rPr>
                  <a:t> </a:t>
                </a:r>
              </a:p>
            </p:txBody>
          </p:sp>
        </mc:Fallback>
      </mc:AlternateContent>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43D8C4CA-B5DC-43B6-9352-ACD8D484A8A9}"/>
              </a:ext>
            </a:extLst>
          </p:cNvPr>
          <p:cNvSpPr txBox="1"/>
          <p:nvPr/>
        </p:nvSpPr>
        <p:spPr>
          <a:xfrm>
            <a:off x="158182" y="5912546"/>
            <a:ext cx="1415772" cy="584775"/>
          </a:xfrm>
          <a:prstGeom prst="rect">
            <a:avLst/>
          </a:prstGeom>
          <a:noFill/>
        </p:spPr>
        <p:txBody>
          <a:bodyPr wrap="none" rtlCol="0">
            <a:spAutoFit/>
          </a:bodyPr>
          <a:lstStyle/>
          <a:p>
            <a:r>
              <a:rPr lang="zh-CN" altLang="en-US" sz="3200" dirty="0"/>
              <a:t>俯视图</a:t>
            </a:r>
          </a:p>
        </p:txBody>
      </p:sp>
      <p:sp>
        <p:nvSpPr>
          <p:cNvPr id="14" name="文本框 13">
            <a:extLst>
              <a:ext uri="{FF2B5EF4-FFF2-40B4-BE49-F238E27FC236}">
                <a16:creationId xmlns:a16="http://schemas.microsoft.com/office/drawing/2014/main" id="{5AE87992-13C6-43CA-A019-6E057A47EB80}"/>
              </a:ext>
            </a:extLst>
          </p:cNvPr>
          <p:cNvSpPr txBox="1"/>
          <p:nvPr/>
        </p:nvSpPr>
        <p:spPr>
          <a:xfrm>
            <a:off x="172351" y="2724152"/>
            <a:ext cx="1415772" cy="584775"/>
          </a:xfrm>
          <a:prstGeom prst="rect">
            <a:avLst/>
          </a:prstGeom>
          <a:noFill/>
        </p:spPr>
        <p:txBody>
          <a:bodyPr wrap="none" rtlCol="0">
            <a:spAutoFit/>
          </a:bodyPr>
          <a:lstStyle/>
          <a:p>
            <a:r>
              <a:rPr lang="zh-CN" altLang="en-US" sz="3200" dirty="0"/>
              <a:t>侧视图</a:t>
            </a:r>
          </a:p>
        </p:txBody>
      </p:sp>
      <p:sp>
        <p:nvSpPr>
          <p:cNvPr id="5" name="灯片编号占位符 4">
            <a:extLst>
              <a:ext uri="{FF2B5EF4-FFF2-40B4-BE49-F238E27FC236}">
                <a16:creationId xmlns:a16="http://schemas.microsoft.com/office/drawing/2014/main" id="{3760F7E1-F009-44AD-9036-A18504D48003}"/>
              </a:ext>
            </a:extLst>
          </p:cNvPr>
          <p:cNvSpPr>
            <a:spLocks noGrp="1"/>
          </p:cNvSpPr>
          <p:nvPr>
            <p:ph type="sldNum" sz="quarter" idx="12"/>
          </p:nvPr>
        </p:nvSpPr>
        <p:spPr/>
        <p:txBody>
          <a:bodyPr/>
          <a:lstStyle/>
          <a:p>
            <a:fld id="{1B487110-FBC2-4736-BE98-00752552BA2D}" type="slidenum">
              <a:rPr lang="zh-CN" altLang="en-US" smtClean="0"/>
              <a:pPr/>
              <a:t>27</a:t>
            </a:fld>
            <a:endParaRPr lang="zh-CN" altLang="en-US" dirty="0"/>
          </a:p>
        </p:txBody>
      </p:sp>
      <p:cxnSp>
        <p:nvCxnSpPr>
          <p:cNvPr id="9" name="直接连接符 8">
            <a:extLst>
              <a:ext uri="{FF2B5EF4-FFF2-40B4-BE49-F238E27FC236}">
                <a16:creationId xmlns:a16="http://schemas.microsoft.com/office/drawing/2014/main" id="{40416F69-AAEB-4C5A-B1B6-BA3A0E7FF6E2}"/>
              </a:ext>
            </a:extLst>
          </p:cNvPr>
          <p:cNvCxnSpPr/>
          <p:nvPr/>
        </p:nvCxnSpPr>
        <p:spPr>
          <a:xfrm>
            <a:off x="9481820" y="3286760"/>
            <a:ext cx="30988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4CE53D9-77E3-4130-BB70-1E1AB24FD932}"/>
              </a:ext>
            </a:extLst>
          </p:cNvPr>
          <p:cNvCxnSpPr/>
          <p:nvPr/>
        </p:nvCxnSpPr>
        <p:spPr>
          <a:xfrm>
            <a:off x="9476740" y="4037874"/>
            <a:ext cx="30988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6C8A1D3-E846-44C3-A7D0-0185670B2A5C}"/>
              </a:ext>
            </a:extLst>
          </p:cNvPr>
          <p:cNvSpPr txBox="1"/>
          <p:nvPr/>
        </p:nvSpPr>
        <p:spPr>
          <a:xfrm>
            <a:off x="1656080" y="193096"/>
            <a:ext cx="5601397"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启动阶段</a:t>
            </a:r>
            <a:endParaRPr lang="zh-CN" altLang="en-US" sz="4400" dirty="0"/>
          </a:p>
        </p:txBody>
      </p:sp>
      <p:pic>
        <p:nvPicPr>
          <p:cNvPr id="8" name="图片 7">
            <a:extLst>
              <a:ext uri="{FF2B5EF4-FFF2-40B4-BE49-F238E27FC236}">
                <a16:creationId xmlns:a16="http://schemas.microsoft.com/office/drawing/2014/main" id="{8E536863-5E38-4E33-920E-8A4B30139463}"/>
              </a:ext>
            </a:extLst>
          </p:cNvPr>
          <p:cNvPicPr>
            <a:picLocks noChangeAspect="1"/>
          </p:cNvPicPr>
          <p:nvPr/>
        </p:nvPicPr>
        <p:blipFill>
          <a:blip r:embed="rId5"/>
          <a:stretch>
            <a:fillRect/>
          </a:stretch>
        </p:blipFill>
        <p:spPr>
          <a:xfrm>
            <a:off x="1656080" y="3848094"/>
            <a:ext cx="3827741" cy="3199414"/>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2261E41-FA3B-4F26-B44A-54D7142F5E8A}"/>
                  </a:ext>
                </a:extLst>
              </p:cNvPr>
              <p:cNvSpPr txBox="1"/>
              <p:nvPr/>
            </p:nvSpPr>
            <p:spPr>
              <a:xfrm>
                <a:off x="10535920" y="278570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7</m:t>
                          </m:r>
                        </m:e>
                      </m:d>
                    </m:oMath>
                  </m:oMathPara>
                </a14:m>
                <a:endParaRPr lang="zh-CN" altLang="en-US" sz="2400" dirty="0"/>
              </a:p>
            </p:txBody>
          </p:sp>
        </mc:Choice>
        <mc:Fallback xmlns="">
          <p:sp>
            <p:nvSpPr>
              <p:cNvPr id="19" name="文本框 18">
                <a:extLst>
                  <a:ext uri="{FF2B5EF4-FFF2-40B4-BE49-F238E27FC236}">
                    <a16:creationId xmlns:a16="http://schemas.microsoft.com/office/drawing/2014/main" id="{E2261E41-FA3B-4F26-B44A-54D7142F5E8A}"/>
                  </a:ext>
                </a:extLst>
              </p:cNvPr>
              <p:cNvSpPr txBox="1">
                <a:spLocks noRot="1" noChangeAspect="1" noMove="1" noResize="1" noEditPoints="1" noAdjustHandles="1" noChangeArrowheads="1" noChangeShapeType="1" noTextEdit="1"/>
              </p:cNvSpPr>
              <p:nvPr/>
            </p:nvSpPr>
            <p:spPr>
              <a:xfrm>
                <a:off x="10535920" y="2785706"/>
                <a:ext cx="914400"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A67C6F6-0B45-4B0D-A524-E0394D99BAE3}"/>
                  </a:ext>
                </a:extLst>
              </p:cNvPr>
              <p:cNvSpPr txBox="1"/>
              <p:nvPr/>
            </p:nvSpPr>
            <p:spPr>
              <a:xfrm>
                <a:off x="10535920" y="3460342"/>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8</m:t>
                          </m:r>
                        </m:e>
                      </m:d>
                    </m:oMath>
                  </m:oMathPara>
                </a14:m>
                <a:endParaRPr lang="zh-CN" altLang="en-US" sz="2400" dirty="0"/>
              </a:p>
            </p:txBody>
          </p:sp>
        </mc:Choice>
        <mc:Fallback xmlns="">
          <p:sp>
            <p:nvSpPr>
              <p:cNvPr id="20" name="文本框 19">
                <a:extLst>
                  <a:ext uri="{FF2B5EF4-FFF2-40B4-BE49-F238E27FC236}">
                    <a16:creationId xmlns:a16="http://schemas.microsoft.com/office/drawing/2014/main" id="{0A67C6F6-0B45-4B0D-A524-E0394D99BAE3}"/>
                  </a:ext>
                </a:extLst>
              </p:cNvPr>
              <p:cNvSpPr txBox="1">
                <a:spLocks noRot="1" noChangeAspect="1" noMove="1" noResize="1" noEditPoints="1" noAdjustHandles="1" noChangeArrowheads="1" noChangeShapeType="1" noTextEdit="1"/>
              </p:cNvSpPr>
              <p:nvPr/>
            </p:nvSpPr>
            <p:spPr>
              <a:xfrm>
                <a:off x="10535920" y="3460342"/>
                <a:ext cx="914400"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1FF2011-98F3-4427-99FB-FDA615B51123}"/>
                  </a:ext>
                </a:extLst>
              </p:cNvPr>
              <p:cNvSpPr txBox="1"/>
              <p:nvPr/>
            </p:nvSpPr>
            <p:spPr>
              <a:xfrm>
                <a:off x="10535920" y="4071472"/>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9</m:t>
                          </m:r>
                        </m:e>
                      </m:d>
                    </m:oMath>
                  </m:oMathPara>
                </a14:m>
                <a:endParaRPr lang="zh-CN" altLang="en-US" sz="2400" dirty="0"/>
              </a:p>
            </p:txBody>
          </p:sp>
        </mc:Choice>
        <mc:Fallback xmlns="">
          <p:sp>
            <p:nvSpPr>
              <p:cNvPr id="21" name="文本框 20">
                <a:extLst>
                  <a:ext uri="{FF2B5EF4-FFF2-40B4-BE49-F238E27FC236}">
                    <a16:creationId xmlns:a16="http://schemas.microsoft.com/office/drawing/2014/main" id="{D1FF2011-98F3-4427-99FB-FDA615B51123}"/>
                  </a:ext>
                </a:extLst>
              </p:cNvPr>
              <p:cNvSpPr txBox="1">
                <a:spLocks noRot="1" noChangeAspect="1" noMove="1" noResize="1" noEditPoints="1" noAdjustHandles="1" noChangeArrowheads="1" noChangeShapeType="1" noTextEdit="1"/>
              </p:cNvSpPr>
              <p:nvPr/>
            </p:nvSpPr>
            <p:spPr>
              <a:xfrm>
                <a:off x="10535920" y="4071472"/>
                <a:ext cx="914400"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AD9567D-B538-4C2D-AA6D-4157941B1A35}"/>
                  </a:ext>
                </a:extLst>
              </p:cNvPr>
              <p:cNvSpPr txBox="1"/>
              <p:nvPr/>
            </p:nvSpPr>
            <p:spPr>
              <a:xfrm>
                <a:off x="10535920" y="453313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10</m:t>
                          </m:r>
                        </m:e>
                      </m:d>
                    </m:oMath>
                  </m:oMathPara>
                </a14:m>
                <a:endParaRPr lang="zh-CN" altLang="en-US" sz="2400" dirty="0"/>
              </a:p>
            </p:txBody>
          </p:sp>
        </mc:Choice>
        <mc:Fallback xmlns="">
          <p:sp>
            <p:nvSpPr>
              <p:cNvPr id="22" name="文本框 21">
                <a:extLst>
                  <a:ext uri="{FF2B5EF4-FFF2-40B4-BE49-F238E27FC236}">
                    <a16:creationId xmlns:a16="http://schemas.microsoft.com/office/drawing/2014/main" id="{9AD9567D-B538-4C2D-AA6D-4157941B1A35}"/>
                  </a:ext>
                </a:extLst>
              </p:cNvPr>
              <p:cNvSpPr txBox="1">
                <a:spLocks noRot="1" noChangeAspect="1" noMove="1" noResize="1" noEditPoints="1" noAdjustHandles="1" noChangeArrowheads="1" noChangeShapeType="1" noTextEdit="1"/>
              </p:cNvSpPr>
              <p:nvPr/>
            </p:nvSpPr>
            <p:spPr>
              <a:xfrm>
                <a:off x="10535920" y="4533137"/>
                <a:ext cx="914400" cy="4616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A93E965-0269-4281-9656-1705797950BF}"/>
                  </a:ext>
                </a:extLst>
              </p:cNvPr>
              <p:cNvSpPr txBox="1"/>
              <p:nvPr/>
            </p:nvSpPr>
            <p:spPr>
              <a:xfrm>
                <a:off x="10535920" y="4961528"/>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11</m:t>
                          </m:r>
                        </m:e>
                      </m:d>
                    </m:oMath>
                  </m:oMathPara>
                </a14:m>
                <a:endParaRPr lang="zh-CN" altLang="en-US" sz="2400" dirty="0"/>
              </a:p>
            </p:txBody>
          </p:sp>
        </mc:Choice>
        <mc:Fallback xmlns="">
          <p:sp>
            <p:nvSpPr>
              <p:cNvPr id="23" name="文本框 22">
                <a:extLst>
                  <a:ext uri="{FF2B5EF4-FFF2-40B4-BE49-F238E27FC236}">
                    <a16:creationId xmlns:a16="http://schemas.microsoft.com/office/drawing/2014/main" id="{4A93E965-0269-4281-9656-1705797950BF}"/>
                  </a:ext>
                </a:extLst>
              </p:cNvPr>
              <p:cNvSpPr txBox="1">
                <a:spLocks noRot="1" noChangeAspect="1" noMove="1" noResize="1" noEditPoints="1" noAdjustHandles="1" noChangeArrowheads="1" noChangeShapeType="1" noTextEdit="1"/>
              </p:cNvSpPr>
              <p:nvPr/>
            </p:nvSpPr>
            <p:spPr>
              <a:xfrm>
                <a:off x="10535920" y="4961528"/>
                <a:ext cx="914400"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52A99CF-5AAE-4D26-A5D8-89E6D9DF8F3B}"/>
                  </a:ext>
                </a:extLst>
              </p:cNvPr>
              <p:cNvSpPr txBox="1"/>
              <p:nvPr/>
            </p:nvSpPr>
            <p:spPr>
              <a:xfrm>
                <a:off x="10551160" y="5390898"/>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12</m:t>
                          </m:r>
                        </m:e>
                      </m:d>
                    </m:oMath>
                  </m:oMathPara>
                </a14:m>
                <a:endParaRPr lang="zh-CN" altLang="en-US" sz="2400" dirty="0"/>
              </a:p>
            </p:txBody>
          </p:sp>
        </mc:Choice>
        <mc:Fallback xmlns="">
          <p:sp>
            <p:nvSpPr>
              <p:cNvPr id="24" name="文本框 23">
                <a:extLst>
                  <a:ext uri="{FF2B5EF4-FFF2-40B4-BE49-F238E27FC236}">
                    <a16:creationId xmlns:a16="http://schemas.microsoft.com/office/drawing/2014/main" id="{252A99CF-5AAE-4D26-A5D8-89E6D9DF8F3B}"/>
                  </a:ext>
                </a:extLst>
              </p:cNvPr>
              <p:cNvSpPr txBox="1">
                <a:spLocks noRot="1" noChangeAspect="1" noMove="1" noResize="1" noEditPoints="1" noAdjustHandles="1" noChangeArrowheads="1" noChangeShapeType="1" noTextEdit="1"/>
              </p:cNvSpPr>
              <p:nvPr/>
            </p:nvSpPr>
            <p:spPr>
              <a:xfrm>
                <a:off x="10551160" y="5390898"/>
                <a:ext cx="914400" cy="461665"/>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9550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小球与不锈钢板之间滑动摩擦系数的测量">
            <a:hlinkClick r:id="" action="ppaction://media"/>
            <a:extLst>
              <a:ext uri="{FF2B5EF4-FFF2-40B4-BE49-F238E27FC236}">
                <a16:creationId xmlns:a16="http://schemas.microsoft.com/office/drawing/2014/main" id="{49E6231F-1277-44FF-8D7A-A568643B043D}"/>
              </a:ext>
            </a:extLst>
          </p:cNvPr>
          <p:cNvPicPr>
            <a:picLocks noChangeAspect="1"/>
          </p:cNvPicPr>
          <p:nvPr>
            <a:videoFile r:link="rId1"/>
            <p:extLst>
              <p:ext uri="{DAA4B4D4-6D71-4841-9C94-3DE7FCFB9230}">
                <p14:media xmlns:p14="http://schemas.microsoft.com/office/powerpoint/2010/main" r:embed="rId2">
                  <p14:trim st="1400"/>
                </p14:media>
              </p:ext>
            </p:extLst>
          </p:nvPr>
        </p:nvPicPr>
        <p:blipFill>
          <a:blip r:embed="rId5"/>
          <a:stretch>
            <a:fillRect/>
          </a:stretch>
        </p:blipFill>
        <p:spPr>
          <a:xfrm>
            <a:off x="1187267" y="-1369300"/>
            <a:ext cx="13333864" cy="7500298"/>
          </a:xfrm>
          <a:prstGeom prst="rect">
            <a:avLst/>
          </a:prstGeom>
        </p:spPr>
      </p:pic>
      <p:cxnSp>
        <p:nvCxnSpPr>
          <p:cNvPr id="17" name="直接连接符 16">
            <a:extLst>
              <a:ext uri="{FF2B5EF4-FFF2-40B4-BE49-F238E27FC236}">
                <a16:creationId xmlns:a16="http://schemas.microsoft.com/office/drawing/2014/main" id="{E39ABA9F-8EC0-4B5E-B682-E12B79AF6F88}"/>
              </a:ext>
            </a:extLst>
          </p:cNvPr>
          <p:cNvCxnSpPr>
            <a:cxnSpLocks/>
          </p:cNvCxnSpPr>
          <p:nvPr/>
        </p:nvCxnSpPr>
        <p:spPr>
          <a:xfrm>
            <a:off x="6247033" y="4718934"/>
            <a:ext cx="3334114"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弧形 17">
            <a:extLst>
              <a:ext uri="{FF2B5EF4-FFF2-40B4-BE49-F238E27FC236}">
                <a16:creationId xmlns:a16="http://schemas.microsoft.com/office/drawing/2014/main" id="{F7D5C7BE-570A-4853-A32B-8D004F0F3CBB}"/>
              </a:ext>
            </a:extLst>
          </p:cNvPr>
          <p:cNvSpPr/>
          <p:nvPr/>
        </p:nvSpPr>
        <p:spPr>
          <a:xfrm>
            <a:off x="7308278" y="4251797"/>
            <a:ext cx="300190" cy="956490"/>
          </a:xfrm>
          <a:prstGeom prst="arc">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79472AF-E1CE-4E66-89C9-506B803EFE89}"/>
              </a:ext>
            </a:extLst>
          </p:cNvPr>
          <p:cNvSpPr/>
          <p:nvPr/>
        </p:nvSpPr>
        <p:spPr>
          <a:xfrm>
            <a:off x="1108480" y="-1669320"/>
            <a:ext cx="5138514" cy="785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A789AF71-53D9-43D6-9738-665FBCBD27B4}"/>
              </a:ext>
            </a:extLst>
          </p:cNvPr>
          <p:cNvSpPr/>
          <p:nvPr/>
        </p:nvSpPr>
        <p:spPr>
          <a:xfrm>
            <a:off x="11495036" y="-1821720"/>
            <a:ext cx="3104884" cy="785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094078CF-0729-4035-BD7A-C444E19705E2}"/>
              </a:ext>
            </a:extLst>
          </p:cNvPr>
          <p:cNvSpPr/>
          <p:nvPr/>
        </p:nvSpPr>
        <p:spPr>
          <a:xfrm>
            <a:off x="6246994" y="-1527733"/>
            <a:ext cx="5248042" cy="3135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6430D61-2DF4-4187-AD77-33EC33BB75CE}"/>
              </a:ext>
            </a:extLst>
          </p:cNvPr>
          <p:cNvSpPr/>
          <p:nvPr/>
        </p:nvSpPr>
        <p:spPr>
          <a:xfrm>
            <a:off x="1078000" y="-1501680"/>
            <a:ext cx="5138514" cy="785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E3B409DD-C147-4411-AE7E-E1A0B408D775}"/>
              </a:ext>
            </a:extLst>
          </p:cNvPr>
          <p:cNvSpPr/>
          <p:nvPr/>
        </p:nvSpPr>
        <p:spPr>
          <a:xfrm>
            <a:off x="11464556" y="-1654080"/>
            <a:ext cx="3104884" cy="785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99F03CE-ED15-4EA6-8D9D-19DEC59AB464}"/>
              </a:ext>
            </a:extLst>
          </p:cNvPr>
          <p:cNvSpPr/>
          <p:nvPr/>
        </p:nvSpPr>
        <p:spPr>
          <a:xfrm>
            <a:off x="6216514" y="-1360093"/>
            <a:ext cx="5248042" cy="3135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656080" y="970279"/>
            <a:ext cx="6312263" cy="523220"/>
          </a:xfrm>
          <a:prstGeom prst="rect">
            <a:avLst/>
          </a:prstGeom>
          <a:noFill/>
        </p:spPr>
        <p:txBody>
          <a:bodyPr wrap="square" rtlCol="0">
            <a:spAutoFit/>
          </a:bodyPr>
          <a:lstStyle/>
          <a:p>
            <a:r>
              <a:rPr lang="zh-CN" altLang="en-US" sz="2800" dirty="0"/>
              <a:t>测量：小球与不锈钢板间滑动摩擦系数</a:t>
            </a:r>
          </a:p>
        </p:txBody>
      </p:sp>
      <p:grpSp>
        <p:nvGrpSpPr>
          <p:cNvPr id="26" name="组合 25">
            <a:extLst>
              <a:ext uri="{FF2B5EF4-FFF2-40B4-BE49-F238E27FC236}">
                <a16:creationId xmlns:a16="http://schemas.microsoft.com/office/drawing/2014/main" id="{1968CD9D-E1FE-4D4E-ADBF-73F1FE70EAE2}"/>
              </a:ext>
            </a:extLst>
          </p:cNvPr>
          <p:cNvGrpSpPr/>
          <p:nvPr/>
        </p:nvGrpSpPr>
        <p:grpSpPr>
          <a:xfrm>
            <a:off x="515328" y="1684729"/>
            <a:ext cx="4222843" cy="3890359"/>
            <a:chOff x="485753" y="1166337"/>
            <a:chExt cx="4222843" cy="3890359"/>
          </a:xfrm>
        </p:grpSpPr>
        <p:pic>
          <p:nvPicPr>
            <p:cNvPr id="6" name="图片 5">
              <a:extLst>
                <a:ext uri="{FF2B5EF4-FFF2-40B4-BE49-F238E27FC236}">
                  <a16:creationId xmlns:a16="http://schemas.microsoft.com/office/drawing/2014/main" id="{7C0DFAFB-9369-47AD-AA93-E83A397F4A4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5575" t="25575" r="25575" b="25575"/>
            <a:stretch/>
          </p:blipFill>
          <p:spPr>
            <a:xfrm>
              <a:off x="1393608" y="1361392"/>
              <a:ext cx="2295245" cy="2295245"/>
            </a:xfrm>
            <a:prstGeom prst="ellipse">
              <a:avLst/>
            </a:prstGeom>
            <a:ln>
              <a:noFill/>
            </a:ln>
            <a:effectLst>
              <a:softEdge rad="112500"/>
            </a:effectLst>
          </p:spPr>
        </p:pic>
        <p:sp>
          <p:nvSpPr>
            <p:cNvPr id="15" name="文本框 14">
              <a:extLst>
                <a:ext uri="{FF2B5EF4-FFF2-40B4-BE49-F238E27FC236}">
                  <a16:creationId xmlns:a16="http://schemas.microsoft.com/office/drawing/2014/main" id="{95AAA579-4FD9-4596-AED7-D29D8D638D75}"/>
                </a:ext>
              </a:extLst>
            </p:cNvPr>
            <p:cNvSpPr txBox="1"/>
            <p:nvPr/>
          </p:nvSpPr>
          <p:spPr>
            <a:xfrm>
              <a:off x="724687" y="3626553"/>
              <a:ext cx="3804376" cy="523220"/>
            </a:xfrm>
            <a:prstGeom prst="rect">
              <a:avLst/>
            </a:prstGeom>
            <a:noFill/>
          </p:spPr>
          <p:txBody>
            <a:bodyPr wrap="square" rtlCol="0">
              <a:spAutoFit/>
            </a:bodyPr>
            <a:lstStyle/>
            <a:p>
              <a:r>
                <a:rPr lang="zh-CN" altLang="en-US" sz="2800" dirty="0"/>
                <a:t>热熔胶粘连，防止滚动</a:t>
              </a:r>
            </a:p>
          </p:txBody>
        </p:sp>
        <p:sp>
          <p:nvSpPr>
            <p:cNvPr id="20" name="对话气泡: 椭圆形 19">
              <a:extLst>
                <a:ext uri="{FF2B5EF4-FFF2-40B4-BE49-F238E27FC236}">
                  <a16:creationId xmlns:a16="http://schemas.microsoft.com/office/drawing/2014/main" id="{5D4A108A-F30C-42EE-B077-6C2C11EB5918}"/>
                </a:ext>
              </a:extLst>
            </p:cNvPr>
            <p:cNvSpPr/>
            <p:nvPr/>
          </p:nvSpPr>
          <p:spPr>
            <a:xfrm>
              <a:off x="485753" y="1166337"/>
              <a:ext cx="4222843" cy="3890359"/>
            </a:xfrm>
            <a:prstGeom prst="wedgeEllipseCallout">
              <a:avLst>
                <a:gd name="adj1" fmla="val 163360"/>
                <a:gd name="adj2" fmla="val 2996"/>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a:extLst>
              <a:ext uri="{FF2B5EF4-FFF2-40B4-BE49-F238E27FC236}">
                <a16:creationId xmlns:a16="http://schemas.microsoft.com/office/drawing/2014/main" id="{FC9FF104-A2D0-463D-96DC-6FD5F62153D3}"/>
              </a:ext>
            </a:extLst>
          </p:cNvPr>
          <p:cNvSpPr>
            <a:spLocks noGrp="1"/>
          </p:cNvSpPr>
          <p:nvPr>
            <p:ph type="sldNum" sz="quarter" idx="12"/>
          </p:nvPr>
        </p:nvSpPr>
        <p:spPr/>
        <p:txBody>
          <a:bodyPr/>
          <a:lstStyle/>
          <a:p>
            <a:fld id="{1B487110-FBC2-4736-BE98-00752552BA2D}" type="slidenum">
              <a:rPr lang="zh-CN" altLang="en-US" smtClean="0"/>
              <a:pPr/>
              <a:t>28</a:t>
            </a:fld>
            <a:endParaRPr lang="zh-CN" altLang="en-US" dirty="0"/>
          </a:p>
        </p:txBody>
      </p:sp>
      <p:sp>
        <p:nvSpPr>
          <p:cNvPr id="21" name="文本框 20">
            <a:extLst>
              <a:ext uri="{FF2B5EF4-FFF2-40B4-BE49-F238E27FC236}">
                <a16:creationId xmlns:a16="http://schemas.microsoft.com/office/drawing/2014/main" id="{CD907C9B-96CA-407B-BF5D-A69414EB07A2}"/>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mc:AlternateContent xmlns:mc="http://schemas.openxmlformats.org/markup-compatibility/2006" xmlns:a14="http://schemas.microsoft.com/office/drawing/2010/main">
        <mc:Choice Requires="a14">
          <p:sp>
            <p:nvSpPr>
              <p:cNvPr id="24" name="对话气泡: 椭圆形 23">
                <a:extLst>
                  <a:ext uri="{FF2B5EF4-FFF2-40B4-BE49-F238E27FC236}">
                    <a16:creationId xmlns:a16="http://schemas.microsoft.com/office/drawing/2014/main" id="{6803A06C-D24A-4465-9DE8-A7EF3530A54C}"/>
                  </a:ext>
                </a:extLst>
              </p:cNvPr>
              <p:cNvSpPr/>
              <p:nvPr/>
            </p:nvSpPr>
            <p:spPr>
              <a:xfrm>
                <a:off x="4007796" y="4980562"/>
                <a:ext cx="1784947" cy="1740913"/>
              </a:xfrm>
              <a:prstGeom prst="wedgeEllipseCallout">
                <a:avLst>
                  <a:gd name="adj1" fmla="val 133208"/>
                  <a:gd name="adj2" fmla="val -7730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𝜃</m:t>
                      </m:r>
                      <m:r>
                        <a:rPr lang="en-US" altLang="zh-CN" sz="2400" b="0" i="1" smtClean="0">
                          <a:solidFill>
                            <a:schemeClr val="tx1"/>
                          </a:solidFill>
                          <a:latin typeface="Cambria Math" panose="02040503050406030204" pitchFamily="18" charset="0"/>
                        </a:rPr>
                        <m:t>=23°</m:t>
                      </m:r>
                    </m:oMath>
                  </m:oMathPara>
                </a14:m>
                <a:endParaRPr lang="en-US" altLang="zh-CN" sz="2400" b="0" dirty="0">
                  <a:solidFill>
                    <a:schemeClr val="tx1"/>
                  </a:solidFill>
                </a:endParaRPr>
              </a:p>
            </p:txBody>
          </p:sp>
        </mc:Choice>
        <mc:Fallback xmlns="">
          <p:sp>
            <p:nvSpPr>
              <p:cNvPr id="24" name="对话气泡: 椭圆形 23">
                <a:extLst>
                  <a:ext uri="{FF2B5EF4-FFF2-40B4-BE49-F238E27FC236}">
                    <a16:creationId xmlns:a16="http://schemas.microsoft.com/office/drawing/2014/main" id="{6803A06C-D24A-4465-9DE8-A7EF3530A54C}"/>
                  </a:ext>
                </a:extLst>
              </p:cNvPr>
              <p:cNvSpPr>
                <a:spLocks noRot="1" noChangeAspect="1" noMove="1" noResize="1" noEditPoints="1" noAdjustHandles="1" noChangeArrowheads="1" noChangeShapeType="1" noTextEdit="1"/>
              </p:cNvSpPr>
              <p:nvPr/>
            </p:nvSpPr>
            <p:spPr>
              <a:xfrm>
                <a:off x="4007796" y="4980562"/>
                <a:ext cx="1784947" cy="1740913"/>
              </a:xfrm>
              <a:prstGeom prst="wedgeEllipseCallout">
                <a:avLst>
                  <a:gd name="adj1" fmla="val 133208"/>
                  <a:gd name="adj2" fmla="val -77306"/>
                </a:avLst>
              </a:prstGeom>
              <a:blipFill>
                <a:blip r:embed="rId7"/>
                <a:stretch>
                  <a:fillRect/>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1755287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video>
              <p:cMediaNode vol="80000">
                <p:cTn id="8" fill="hold" display="0">
                  <p:stCondLst>
                    <p:cond delay="indefinite"/>
                  </p:stCondLst>
                </p:cTn>
                <p:tgtEl>
                  <p:spTgt spid="7"/>
                </p:tgtEl>
              </p:cMediaNode>
            </p:vide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D7EC485-6192-4A6C-BFCB-F5E1E1BBE070}"/>
              </a:ext>
            </a:extLst>
          </p:cNvPr>
          <p:cNvPicPr>
            <a:picLocks noChangeAspect="1"/>
          </p:cNvPicPr>
          <p:nvPr/>
        </p:nvPicPr>
        <p:blipFill rotWithShape="1">
          <a:blip r:embed="rId3"/>
          <a:srcRect r="19643"/>
          <a:stretch/>
        </p:blipFill>
        <p:spPr>
          <a:xfrm>
            <a:off x="6225735" y="-1434199"/>
            <a:ext cx="6744305" cy="7566305"/>
          </a:xfrm>
          <a:prstGeom prst="rect">
            <a:avLst/>
          </a:prstGeom>
        </p:spPr>
      </p:pic>
      <p:sp>
        <p:nvSpPr>
          <p:cNvPr id="16" name="矩形 15">
            <a:extLst>
              <a:ext uri="{FF2B5EF4-FFF2-40B4-BE49-F238E27FC236}">
                <a16:creationId xmlns:a16="http://schemas.microsoft.com/office/drawing/2014/main" id="{01AA93D6-80F4-40A6-AE53-0326ED6D45C4}"/>
              </a:ext>
            </a:extLst>
          </p:cNvPr>
          <p:cNvSpPr/>
          <p:nvPr/>
        </p:nvSpPr>
        <p:spPr>
          <a:xfrm>
            <a:off x="6195535" y="-1446274"/>
            <a:ext cx="5298417" cy="3165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8C02602-01A9-42F9-ABAB-B2C47FC8A286}"/>
              </a:ext>
            </a:extLst>
          </p:cNvPr>
          <p:cNvSpPr/>
          <p:nvPr/>
        </p:nvSpPr>
        <p:spPr>
          <a:xfrm>
            <a:off x="11478296" y="-1510245"/>
            <a:ext cx="3134688" cy="7933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E39ABA9F-8EC0-4B5E-B682-E12B79AF6F88}"/>
              </a:ext>
            </a:extLst>
          </p:cNvPr>
          <p:cNvCxnSpPr>
            <a:cxnSpLocks/>
          </p:cNvCxnSpPr>
          <p:nvPr/>
        </p:nvCxnSpPr>
        <p:spPr>
          <a:xfrm>
            <a:off x="6243115" y="4706491"/>
            <a:ext cx="3366117"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弧形 17">
            <a:extLst>
              <a:ext uri="{FF2B5EF4-FFF2-40B4-BE49-F238E27FC236}">
                <a16:creationId xmlns:a16="http://schemas.microsoft.com/office/drawing/2014/main" id="{F7D5C7BE-570A-4853-A32B-8D004F0F3CBB}"/>
              </a:ext>
            </a:extLst>
          </p:cNvPr>
          <p:cNvSpPr/>
          <p:nvPr/>
        </p:nvSpPr>
        <p:spPr>
          <a:xfrm>
            <a:off x="7314554" y="4234866"/>
            <a:ext cx="303072" cy="965671"/>
          </a:xfrm>
          <a:prstGeom prst="arc">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656080" y="970279"/>
            <a:ext cx="6312263" cy="523220"/>
          </a:xfrm>
          <a:prstGeom prst="rect">
            <a:avLst/>
          </a:prstGeom>
          <a:noFill/>
        </p:spPr>
        <p:txBody>
          <a:bodyPr wrap="square" rtlCol="0">
            <a:spAutoFit/>
          </a:bodyPr>
          <a:lstStyle/>
          <a:p>
            <a:r>
              <a:rPr lang="zh-CN" altLang="en-US" sz="2800" dirty="0"/>
              <a:t>测量：小球与不锈钢板间滑动摩擦系数</a:t>
            </a:r>
          </a:p>
        </p:txBody>
      </p:sp>
      <mc:AlternateContent xmlns:mc="http://schemas.openxmlformats.org/markup-compatibility/2006" xmlns:a14="http://schemas.microsoft.com/office/drawing/2010/main">
        <mc:Choice Requires="a14">
          <p:sp>
            <p:nvSpPr>
              <p:cNvPr id="19" name="对话气泡: 椭圆形 18">
                <a:extLst>
                  <a:ext uri="{FF2B5EF4-FFF2-40B4-BE49-F238E27FC236}">
                    <a16:creationId xmlns:a16="http://schemas.microsoft.com/office/drawing/2014/main" id="{BD706583-7975-41F1-A644-1FA6A73F534A}"/>
                  </a:ext>
                </a:extLst>
              </p:cNvPr>
              <p:cNvSpPr/>
              <p:nvPr/>
            </p:nvSpPr>
            <p:spPr>
              <a:xfrm>
                <a:off x="4007796" y="4980562"/>
                <a:ext cx="1784947" cy="1740913"/>
              </a:xfrm>
              <a:prstGeom prst="wedgeEllipseCallout">
                <a:avLst>
                  <a:gd name="adj1" fmla="val 133208"/>
                  <a:gd name="adj2" fmla="val -7730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𝜃</m:t>
                      </m:r>
                      <m:r>
                        <a:rPr lang="en-US" altLang="zh-CN" sz="2400" b="0" i="1" smtClean="0">
                          <a:solidFill>
                            <a:schemeClr val="tx1"/>
                          </a:solidFill>
                          <a:latin typeface="Cambria Math" panose="02040503050406030204" pitchFamily="18" charset="0"/>
                        </a:rPr>
                        <m:t>=23°</m:t>
                      </m:r>
                    </m:oMath>
                  </m:oMathPara>
                </a14:m>
                <a:endParaRPr lang="en-US" altLang="zh-CN" sz="2400" b="0" dirty="0">
                  <a:solidFill>
                    <a:schemeClr val="tx1"/>
                  </a:solidFill>
                </a:endParaRPr>
              </a:p>
            </p:txBody>
          </p:sp>
        </mc:Choice>
        <mc:Fallback xmlns="">
          <p:sp>
            <p:nvSpPr>
              <p:cNvPr id="19" name="对话气泡: 椭圆形 18">
                <a:extLst>
                  <a:ext uri="{FF2B5EF4-FFF2-40B4-BE49-F238E27FC236}">
                    <a16:creationId xmlns:a16="http://schemas.microsoft.com/office/drawing/2014/main" id="{BD706583-7975-41F1-A644-1FA6A73F534A}"/>
                  </a:ext>
                </a:extLst>
              </p:cNvPr>
              <p:cNvSpPr>
                <a:spLocks noRot="1" noChangeAspect="1" noMove="1" noResize="1" noEditPoints="1" noAdjustHandles="1" noChangeArrowheads="1" noChangeShapeType="1" noTextEdit="1"/>
              </p:cNvSpPr>
              <p:nvPr/>
            </p:nvSpPr>
            <p:spPr>
              <a:xfrm>
                <a:off x="4007796" y="4980562"/>
                <a:ext cx="1784947" cy="1740913"/>
              </a:xfrm>
              <a:prstGeom prst="wedgeEllipseCallout">
                <a:avLst>
                  <a:gd name="adj1" fmla="val 133208"/>
                  <a:gd name="adj2" fmla="val -77306"/>
                </a:avLst>
              </a:prstGeom>
              <a:blipFill>
                <a:blip r:embed="rId4"/>
                <a:stretch>
                  <a:fillRect/>
                </a:stretch>
              </a:blipFill>
              <a:ln>
                <a:solidFill>
                  <a:schemeClr val="tx1"/>
                </a:solidFill>
              </a:ln>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1968CD9D-E1FE-4D4E-ADBF-73F1FE70EAE2}"/>
              </a:ext>
            </a:extLst>
          </p:cNvPr>
          <p:cNvGrpSpPr/>
          <p:nvPr/>
        </p:nvGrpSpPr>
        <p:grpSpPr>
          <a:xfrm>
            <a:off x="515328" y="1684729"/>
            <a:ext cx="4222843" cy="3890359"/>
            <a:chOff x="485753" y="1166337"/>
            <a:chExt cx="4222843" cy="3890359"/>
          </a:xfrm>
        </p:grpSpPr>
        <p:pic>
          <p:nvPicPr>
            <p:cNvPr id="6" name="图片 5">
              <a:extLst>
                <a:ext uri="{FF2B5EF4-FFF2-40B4-BE49-F238E27FC236}">
                  <a16:creationId xmlns:a16="http://schemas.microsoft.com/office/drawing/2014/main" id="{7C0DFAFB-9369-47AD-AA93-E83A397F4A4B}"/>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5575" t="25575" r="25575" b="25575"/>
            <a:stretch/>
          </p:blipFill>
          <p:spPr>
            <a:xfrm>
              <a:off x="1393608" y="1361392"/>
              <a:ext cx="2295245" cy="2295245"/>
            </a:xfrm>
            <a:prstGeom prst="ellipse">
              <a:avLst/>
            </a:prstGeom>
            <a:ln>
              <a:noFill/>
            </a:ln>
            <a:effectLst>
              <a:softEdge rad="112500"/>
            </a:effectLst>
          </p:spPr>
        </p:pic>
        <p:sp>
          <p:nvSpPr>
            <p:cNvPr id="15" name="文本框 14">
              <a:extLst>
                <a:ext uri="{FF2B5EF4-FFF2-40B4-BE49-F238E27FC236}">
                  <a16:creationId xmlns:a16="http://schemas.microsoft.com/office/drawing/2014/main" id="{95AAA579-4FD9-4596-AED7-D29D8D638D75}"/>
                </a:ext>
              </a:extLst>
            </p:cNvPr>
            <p:cNvSpPr txBox="1"/>
            <p:nvPr/>
          </p:nvSpPr>
          <p:spPr>
            <a:xfrm>
              <a:off x="724687" y="3626553"/>
              <a:ext cx="3804376" cy="523220"/>
            </a:xfrm>
            <a:prstGeom prst="rect">
              <a:avLst/>
            </a:prstGeom>
            <a:noFill/>
          </p:spPr>
          <p:txBody>
            <a:bodyPr wrap="square" rtlCol="0">
              <a:spAutoFit/>
            </a:bodyPr>
            <a:lstStyle/>
            <a:p>
              <a:r>
                <a:rPr lang="zh-CN" altLang="en-US" sz="2800" dirty="0"/>
                <a:t>热熔胶粘连，防止滚动</a:t>
              </a:r>
            </a:p>
          </p:txBody>
        </p:sp>
        <p:sp>
          <p:nvSpPr>
            <p:cNvPr id="20" name="对话气泡: 椭圆形 19">
              <a:extLst>
                <a:ext uri="{FF2B5EF4-FFF2-40B4-BE49-F238E27FC236}">
                  <a16:creationId xmlns:a16="http://schemas.microsoft.com/office/drawing/2014/main" id="{5D4A108A-F30C-42EE-B077-6C2C11EB5918}"/>
                </a:ext>
              </a:extLst>
            </p:cNvPr>
            <p:cNvSpPr/>
            <p:nvPr/>
          </p:nvSpPr>
          <p:spPr>
            <a:xfrm>
              <a:off x="485753" y="1166337"/>
              <a:ext cx="4222843" cy="3890359"/>
            </a:xfrm>
            <a:prstGeom prst="wedgeEllipseCallout">
              <a:avLst>
                <a:gd name="adj1" fmla="val 163360"/>
                <a:gd name="adj2" fmla="val 2996"/>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a:extLst>
              <a:ext uri="{FF2B5EF4-FFF2-40B4-BE49-F238E27FC236}">
                <a16:creationId xmlns:a16="http://schemas.microsoft.com/office/drawing/2014/main" id="{FC9FF104-A2D0-463D-96DC-6FD5F62153D3}"/>
              </a:ext>
            </a:extLst>
          </p:cNvPr>
          <p:cNvSpPr>
            <a:spLocks noGrp="1"/>
          </p:cNvSpPr>
          <p:nvPr>
            <p:ph type="sldNum" sz="quarter" idx="12"/>
          </p:nvPr>
        </p:nvSpPr>
        <p:spPr/>
        <p:txBody>
          <a:bodyPr/>
          <a:lstStyle/>
          <a:p>
            <a:fld id="{1B487110-FBC2-4736-BE98-00752552BA2D}" type="slidenum">
              <a:rPr lang="zh-CN" altLang="en-US" smtClean="0"/>
              <a:pPr/>
              <a:t>29</a:t>
            </a:fld>
            <a:endParaRPr lang="zh-CN" altLang="en-US" dirty="0"/>
          </a:p>
        </p:txBody>
      </p:sp>
      <p:sp>
        <p:nvSpPr>
          <p:cNvPr id="21" name="文本框 20">
            <a:extLst>
              <a:ext uri="{FF2B5EF4-FFF2-40B4-BE49-F238E27FC236}">
                <a16:creationId xmlns:a16="http://schemas.microsoft.com/office/drawing/2014/main" id="{CD907C9B-96CA-407B-BF5D-A69414EB07A2}"/>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Tree>
    <p:extLst>
      <p:ext uri="{BB962C8B-B14F-4D97-AF65-F5344CB8AC3E}">
        <p14:creationId xmlns:p14="http://schemas.microsoft.com/office/powerpoint/2010/main" val="1267713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4" y="0"/>
            <a:ext cx="1874627"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sp>
        <p:nvSpPr>
          <p:cNvPr id="5" name="椭圆 4">
            <a:extLst>
              <a:ext uri="{FF2B5EF4-FFF2-40B4-BE49-F238E27FC236}">
                <a16:creationId xmlns:a16="http://schemas.microsoft.com/office/drawing/2014/main" id="{0837BA8A-537D-47DF-A452-8E623B8C5EE4}"/>
              </a:ext>
            </a:extLst>
          </p:cNvPr>
          <p:cNvSpPr/>
          <p:nvPr/>
        </p:nvSpPr>
        <p:spPr>
          <a:xfrm>
            <a:off x="1582793" y="1235412"/>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A7DE5CD-077A-42ED-B881-19F9EA2FF4B8}"/>
              </a:ext>
            </a:extLst>
          </p:cNvPr>
          <p:cNvSpPr txBox="1"/>
          <p:nvPr/>
        </p:nvSpPr>
        <p:spPr>
          <a:xfrm>
            <a:off x="2415359" y="1204076"/>
            <a:ext cx="2084121" cy="646331"/>
          </a:xfrm>
          <a:prstGeom prst="rect">
            <a:avLst/>
          </a:prstGeom>
          <a:noFill/>
        </p:spPr>
        <p:txBody>
          <a:bodyPr wrap="square" rtlCol="0">
            <a:spAutoFit/>
          </a:bodyPr>
          <a:lstStyle/>
          <a:p>
            <a:r>
              <a:rPr lang="zh-CN" altLang="en-US" sz="3600" dirty="0"/>
              <a:t>问题重述</a:t>
            </a:r>
          </a:p>
        </p:txBody>
      </p:sp>
      <p:sp>
        <p:nvSpPr>
          <p:cNvPr id="9" name="椭圆 8">
            <a:extLst>
              <a:ext uri="{FF2B5EF4-FFF2-40B4-BE49-F238E27FC236}">
                <a16:creationId xmlns:a16="http://schemas.microsoft.com/office/drawing/2014/main" id="{0AAD1E73-2627-41A3-9F19-421807BD4130}"/>
              </a:ext>
            </a:extLst>
          </p:cNvPr>
          <p:cNvSpPr/>
          <p:nvPr/>
        </p:nvSpPr>
        <p:spPr>
          <a:xfrm>
            <a:off x="1582793" y="2370308"/>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52D495C-D689-435D-A7A2-EE0E3134A2A8}"/>
              </a:ext>
            </a:extLst>
          </p:cNvPr>
          <p:cNvSpPr txBox="1"/>
          <p:nvPr/>
        </p:nvSpPr>
        <p:spPr>
          <a:xfrm>
            <a:off x="2415359" y="2338972"/>
            <a:ext cx="2084121" cy="646331"/>
          </a:xfrm>
          <a:prstGeom prst="rect">
            <a:avLst/>
          </a:prstGeom>
          <a:noFill/>
        </p:spPr>
        <p:txBody>
          <a:bodyPr wrap="square" rtlCol="0">
            <a:spAutoFit/>
          </a:bodyPr>
          <a:lstStyle/>
          <a:p>
            <a:r>
              <a:rPr lang="zh-CN" altLang="en-US" sz="3600" dirty="0">
                <a:solidFill>
                  <a:schemeClr val="bg1">
                    <a:lumMod val="65000"/>
                  </a:schemeClr>
                </a:solidFill>
              </a:rPr>
              <a:t>实验现象</a:t>
            </a:r>
          </a:p>
        </p:txBody>
      </p:sp>
      <p:sp>
        <p:nvSpPr>
          <p:cNvPr id="11" name="椭圆 10">
            <a:extLst>
              <a:ext uri="{FF2B5EF4-FFF2-40B4-BE49-F238E27FC236}">
                <a16:creationId xmlns:a16="http://schemas.microsoft.com/office/drawing/2014/main" id="{A6C999D9-EA26-4BE4-9E58-23CDDCF92A9A}"/>
              </a:ext>
            </a:extLst>
          </p:cNvPr>
          <p:cNvSpPr/>
          <p:nvPr/>
        </p:nvSpPr>
        <p:spPr>
          <a:xfrm>
            <a:off x="1582793" y="3531114"/>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F9620BC-BDE0-4888-815B-D65715EE89A5}"/>
              </a:ext>
            </a:extLst>
          </p:cNvPr>
          <p:cNvSpPr txBox="1"/>
          <p:nvPr/>
        </p:nvSpPr>
        <p:spPr>
          <a:xfrm>
            <a:off x="2415359" y="3499778"/>
            <a:ext cx="2084121" cy="646331"/>
          </a:xfrm>
          <a:prstGeom prst="rect">
            <a:avLst/>
          </a:prstGeom>
          <a:noFill/>
        </p:spPr>
        <p:txBody>
          <a:bodyPr wrap="square" rtlCol="0">
            <a:spAutoFit/>
          </a:bodyPr>
          <a:lstStyle/>
          <a:p>
            <a:r>
              <a:rPr lang="zh-CN" altLang="en-US" sz="3600" dirty="0">
                <a:solidFill>
                  <a:schemeClr val="bg1">
                    <a:lumMod val="65000"/>
                  </a:schemeClr>
                </a:solidFill>
              </a:rPr>
              <a:t>理论分析</a:t>
            </a:r>
          </a:p>
        </p:txBody>
      </p:sp>
      <p:sp>
        <p:nvSpPr>
          <p:cNvPr id="13" name="椭圆 12">
            <a:extLst>
              <a:ext uri="{FF2B5EF4-FFF2-40B4-BE49-F238E27FC236}">
                <a16:creationId xmlns:a16="http://schemas.microsoft.com/office/drawing/2014/main" id="{966077CD-1302-4874-B020-8449B8FCC594}"/>
              </a:ext>
            </a:extLst>
          </p:cNvPr>
          <p:cNvSpPr/>
          <p:nvPr/>
        </p:nvSpPr>
        <p:spPr>
          <a:xfrm>
            <a:off x="1582793" y="4724372"/>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4136397-BF5D-403C-9D34-23BC7D411548}"/>
              </a:ext>
            </a:extLst>
          </p:cNvPr>
          <p:cNvSpPr txBox="1"/>
          <p:nvPr/>
        </p:nvSpPr>
        <p:spPr>
          <a:xfrm>
            <a:off x="2415359" y="4693036"/>
            <a:ext cx="2084121" cy="646331"/>
          </a:xfrm>
          <a:prstGeom prst="rect">
            <a:avLst/>
          </a:prstGeom>
          <a:noFill/>
        </p:spPr>
        <p:txBody>
          <a:bodyPr wrap="square" rtlCol="0">
            <a:spAutoFit/>
          </a:bodyPr>
          <a:lstStyle/>
          <a:p>
            <a:r>
              <a:rPr lang="zh-CN" altLang="en-US" sz="3600" dirty="0">
                <a:solidFill>
                  <a:schemeClr val="bg1">
                    <a:lumMod val="65000"/>
                  </a:schemeClr>
                </a:solidFill>
              </a:rPr>
              <a:t>总结</a:t>
            </a:r>
          </a:p>
        </p:txBody>
      </p:sp>
      <p:sp>
        <p:nvSpPr>
          <p:cNvPr id="8" name="灯片编号占位符 7">
            <a:extLst>
              <a:ext uri="{FF2B5EF4-FFF2-40B4-BE49-F238E27FC236}">
                <a16:creationId xmlns:a16="http://schemas.microsoft.com/office/drawing/2014/main" id="{4BB84D54-1190-4E78-8291-AECA6ECA0BBE}"/>
              </a:ext>
            </a:extLst>
          </p:cNvPr>
          <p:cNvSpPr>
            <a:spLocks noGrp="1"/>
          </p:cNvSpPr>
          <p:nvPr>
            <p:ph type="sldNum" sz="quarter" idx="12"/>
          </p:nvPr>
        </p:nvSpPr>
        <p:spPr/>
        <p:txBody>
          <a:bodyPr/>
          <a:lstStyle/>
          <a:p>
            <a:fld id="{1B487110-FBC2-4736-BE98-00752552BA2D}" type="slidenum">
              <a:rPr lang="zh-CN" altLang="en-US" smtClean="0"/>
              <a:pPr/>
              <a:t>3</a:t>
            </a:fld>
            <a:endParaRPr lang="zh-CN" altLang="en-US" dirty="0"/>
          </a:p>
        </p:txBody>
      </p:sp>
    </p:spTree>
    <p:extLst>
      <p:ext uri="{BB962C8B-B14F-4D97-AF65-F5344CB8AC3E}">
        <p14:creationId xmlns:p14="http://schemas.microsoft.com/office/powerpoint/2010/main" val="3963897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6" name="图片 5">
            <a:extLst>
              <a:ext uri="{FF2B5EF4-FFF2-40B4-BE49-F238E27FC236}">
                <a16:creationId xmlns:a16="http://schemas.microsoft.com/office/drawing/2014/main" id="{B440EB51-9B09-45C9-99A5-6F462FD3A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83" y="1300008"/>
            <a:ext cx="6667500" cy="5000625"/>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B908F7E-DB2E-4200-B158-93AF14823E0D}"/>
                  </a:ext>
                </a:extLst>
              </p:cNvPr>
              <p:cNvSpPr txBox="1"/>
              <p:nvPr/>
            </p:nvSpPr>
            <p:spPr>
              <a:xfrm>
                <a:off x="7193405" y="2902685"/>
                <a:ext cx="4715382" cy="12234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r>
                                    <a:rPr lang="en-US" altLang="zh-CN" sz="2400" i="1" smtClean="0">
                                      <a:latin typeface="Cambria Math" panose="02040503050406030204" pitchFamily="18" charset="0"/>
                                    </a:rPr>
                                    <m:t>𝑚</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𝑚𝑔</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𝜃</m:t>
                                      </m:r>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𝑚𝑔</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𝜃</m:t>
                                      </m:r>
                                    </m:e>
                                  </m:func>
                                </m:e>
                              </m:eqArr>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13</m:t>
                              </m:r>
                            </m:e>
                          </m:d>
                        </m:e>
                      </m:eqArr>
                    </m:oMath>
                  </m:oMathPara>
                </a14:m>
                <a:endParaRPr lang="en-US" altLang="zh-CN" sz="2400" b="0" i="1"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𝑔</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𝜃</m:t>
                                      </m:r>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num>
                                <m:den>
                                  <m:r>
                                    <a:rPr lang="en-US" altLang="zh-CN" sz="2400" b="0" i="1" smtClean="0">
                                      <a:latin typeface="Cambria Math" panose="02040503050406030204" pitchFamily="18" charset="0"/>
                                    </a:rPr>
                                    <m:t>𝑔</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𝜃</m:t>
                                      </m:r>
                                    </m:e>
                                  </m:func>
                                </m:den>
                              </m:f>
                              <m:r>
                                <a:rPr lang="en-US" altLang="zh-CN" sz="2400" b="0" i="1" smtClean="0">
                                  <a:latin typeface="Cambria Math" panose="02040503050406030204" pitchFamily="18" charset="0"/>
                                </a:rPr>
                                <m:t>=0.29##</m:t>
                              </m:r>
                            </m:e>
                          </m:eqAr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14</m:t>
                              </m:r>
                            </m:e>
                          </m:d>
                        </m:e>
                      </m:eqArr>
                    </m:oMath>
                  </m:oMathPara>
                </a14:m>
                <a:endParaRPr lang="en-US" altLang="zh-CN" sz="2400" b="0" i="1" dirty="0"/>
              </a:p>
            </p:txBody>
          </p:sp>
        </mc:Choice>
        <mc:Fallback xmlns="">
          <p:sp>
            <p:nvSpPr>
              <p:cNvPr id="18" name="文本框 17">
                <a:extLst>
                  <a:ext uri="{FF2B5EF4-FFF2-40B4-BE49-F238E27FC236}">
                    <a16:creationId xmlns:a16="http://schemas.microsoft.com/office/drawing/2014/main" id="{DB908F7E-DB2E-4200-B158-93AF14823E0D}"/>
                  </a:ext>
                </a:extLst>
              </p:cNvPr>
              <p:cNvSpPr txBox="1">
                <a:spLocks noRot="1" noChangeAspect="1" noMove="1" noResize="1" noEditPoints="1" noAdjustHandles="1" noChangeArrowheads="1" noChangeShapeType="1" noTextEdit="1"/>
              </p:cNvSpPr>
              <p:nvPr/>
            </p:nvSpPr>
            <p:spPr>
              <a:xfrm>
                <a:off x="7193405" y="2902685"/>
                <a:ext cx="4715382" cy="12234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66A626E-D390-420D-9F0A-B4F6694551DF}"/>
                  </a:ext>
                </a:extLst>
              </p:cNvPr>
              <p:cNvSpPr txBox="1"/>
              <p:nvPr/>
            </p:nvSpPr>
            <p:spPr>
              <a:xfrm>
                <a:off x="2495144" y="2258639"/>
                <a:ext cx="2651386" cy="307777"/>
              </a:xfrm>
              <a:prstGeom prst="rect">
                <a:avLst/>
              </a:prstGeom>
              <a:noFill/>
            </p:spPr>
            <p:txBody>
              <a:bodyPr wrap="square" rtlCol="0">
                <a:spAutoFit/>
              </a:bodyPr>
              <a:lstStyle/>
              <a:p>
                <a:r>
                  <a:rPr lang="en-US" altLang="zh-CN" sz="1400" dirty="0"/>
                  <a:t>(</a:t>
                </a:r>
                <a14:m>
                  <m:oMath xmlns:m="http://schemas.openxmlformats.org/officeDocument/2006/math">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𝑅</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=0.9998</m:t>
                    </m:r>
                  </m:oMath>
                </a14:m>
                <a:r>
                  <a:rPr lang="en-US" altLang="zh-CN" sz="1400" dirty="0"/>
                  <a:t>)</a:t>
                </a:r>
                <a:endParaRPr lang="zh-CN" altLang="en-US" sz="1400" dirty="0"/>
              </a:p>
            </p:txBody>
          </p:sp>
        </mc:Choice>
        <mc:Fallback xmlns="">
          <p:sp>
            <p:nvSpPr>
              <p:cNvPr id="5" name="文本框 4">
                <a:extLst>
                  <a:ext uri="{FF2B5EF4-FFF2-40B4-BE49-F238E27FC236}">
                    <a16:creationId xmlns:a16="http://schemas.microsoft.com/office/drawing/2014/main" id="{066A626E-D390-420D-9F0A-B4F6694551DF}"/>
                  </a:ext>
                </a:extLst>
              </p:cNvPr>
              <p:cNvSpPr txBox="1">
                <a:spLocks noRot="1" noChangeAspect="1" noMove="1" noResize="1" noEditPoints="1" noAdjustHandles="1" noChangeArrowheads="1" noChangeShapeType="1" noTextEdit="1"/>
              </p:cNvSpPr>
              <p:nvPr/>
            </p:nvSpPr>
            <p:spPr>
              <a:xfrm>
                <a:off x="2495144" y="2258639"/>
                <a:ext cx="2651386" cy="307777"/>
              </a:xfrm>
              <a:prstGeom prst="rect">
                <a:avLst/>
              </a:prstGeom>
              <a:blipFill>
                <a:blip r:embed="rId5"/>
                <a:stretch>
                  <a:fillRect l="-690" t="-4000" b="-20000"/>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id="{CE2271BC-8441-451F-91D1-FA628A1B03B8}"/>
              </a:ext>
            </a:extLst>
          </p:cNvPr>
          <p:cNvSpPr>
            <a:spLocks noGrp="1"/>
          </p:cNvSpPr>
          <p:nvPr>
            <p:ph type="sldNum" sz="quarter" idx="12"/>
          </p:nvPr>
        </p:nvSpPr>
        <p:spPr/>
        <p:txBody>
          <a:bodyPr/>
          <a:lstStyle/>
          <a:p>
            <a:fld id="{1B487110-FBC2-4736-BE98-00752552BA2D}" type="slidenum">
              <a:rPr lang="zh-CN" altLang="en-US" smtClean="0"/>
              <a:pPr/>
              <a:t>30</a:t>
            </a:fld>
            <a:endParaRPr lang="zh-CN" altLang="en-US" dirty="0"/>
          </a:p>
        </p:txBody>
      </p:sp>
      <p:sp>
        <p:nvSpPr>
          <p:cNvPr id="10" name="文本框 9">
            <a:extLst>
              <a:ext uri="{FF2B5EF4-FFF2-40B4-BE49-F238E27FC236}">
                <a16:creationId xmlns:a16="http://schemas.microsoft.com/office/drawing/2014/main" id="{E83F7A8C-EEF9-4D75-838A-1F599B40A46A}"/>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
        <p:nvSpPr>
          <p:cNvPr id="11" name="文本框 10">
            <a:extLst>
              <a:ext uri="{FF2B5EF4-FFF2-40B4-BE49-F238E27FC236}">
                <a16:creationId xmlns:a16="http://schemas.microsoft.com/office/drawing/2014/main" id="{77387D9A-E5AF-490F-A6D8-95D8B61C5E34}"/>
              </a:ext>
            </a:extLst>
          </p:cNvPr>
          <p:cNvSpPr txBox="1"/>
          <p:nvPr/>
        </p:nvSpPr>
        <p:spPr>
          <a:xfrm>
            <a:off x="1656080" y="970279"/>
            <a:ext cx="6312263" cy="523220"/>
          </a:xfrm>
          <a:prstGeom prst="rect">
            <a:avLst/>
          </a:prstGeom>
          <a:noFill/>
        </p:spPr>
        <p:txBody>
          <a:bodyPr wrap="square" rtlCol="0">
            <a:spAutoFit/>
          </a:bodyPr>
          <a:lstStyle/>
          <a:p>
            <a:r>
              <a:rPr lang="zh-CN" altLang="en-US" sz="2800" dirty="0"/>
              <a:t>测量：小球与不锈钢板间滑动摩擦系数</a:t>
            </a:r>
          </a:p>
        </p:txBody>
      </p:sp>
    </p:spTree>
    <p:extLst>
      <p:ext uri="{BB962C8B-B14F-4D97-AF65-F5344CB8AC3E}">
        <p14:creationId xmlns:p14="http://schemas.microsoft.com/office/powerpoint/2010/main" val="593465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灯片编号占位符 6">
            <a:extLst>
              <a:ext uri="{FF2B5EF4-FFF2-40B4-BE49-F238E27FC236}">
                <a16:creationId xmlns:a16="http://schemas.microsoft.com/office/drawing/2014/main" id="{2539FC9D-0C43-4DF7-BC88-4253E16F5109}"/>
              </a:ext>
            </a:extLst>
          </p:cNvPr>
          <p:cNvSpPr>
            <a:spLocks noGrp="1"/>
          </p:cNvSpPr>
          <p:nvPr>
            <p:ph type="sldNum" sz="quarter" idx="12"/>
          </p:nvPr>
        </p:nvSpPr>
        <p:spPr/>
        <p:txBody>
          <a:bodyPr/>
          <a:lstStyle/>
          <a:p>
            <a:fld id="{1B487110-FBC2-4736-BE98-00752552BA2D}" type="slidenum">
              <a:rPr lang="zh-CN" altLang="en-US" smtClean="0"/>
              <a:pPr/>
              <a:t>31</a:t>
            </a:fld>
            <a:endParaRPr lang="zh-CN" altLang="en-US" dirty="0"/>
          </a:p>
        </p:txBody>
      </p:sp>
      <p:grpSp>
        <p:nvGrpSpPr>
          <p:cNvPr id="11" name="组合 10">
            <a:extLst>
              <a:ext uri="{FF2B5EF4-FFF2-40B4-BE49-F238E27FC236}">
                <a16:creationId xmlns:a16="http://schemas.microsoft.com/office/drawing/2014/main" id="{7833BB1F-A3C9-4659-A71D-AC9AFE336238}"/>
              </a:ext>
            </a:extLst>
          </p:cNvPr>
          <p:cNvGrpSpPr/>
          <p:nvPr/>
        </p:nvGrpSpPr>
        <p:grpSpPr>
          <a:xfrm>
            <a:off x="6703693" y="1354304"/>
            <a:ext cx="5025224" cy="1380447"/>
            <a:chOff x="-812800" y="757207"/>
            <a:chExt cx="5025224" cy="1380447"/>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97F383F-A233-4672-B5A0-BA229A84A8A5}"/>
                    </a:ext>
                  </a:extLst>
                </p:cNvPr>
                <p:cNvSpPr/>
                <p:nvPr/>
              </p:nvSpPr>
              <p:spPr>
                <a:xfrm>
                  <a:off x="-812800" y="757207"/>
                  <a:ext cx="2992707" cy="13804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小球质量</a:t>
                  </a:r>
                  <a14:m>
                    <m:oMath xmlns:m="http://schemas.openxmlformats.org/officeDocument/2006/math">
                      <m:r>
                        <a:rPr lang="en-US" altLang="zh-CN" i="1" dirty="0" smtClean="0">
                          <a:solidFill>
                            <a:schemeClr val="tx1"/>
                          </a:solidFill>
                          <a:latin typeface="Cambria Math" panose="02040503050406030204" pitchFamily="18" charset="0"/>
                        </a:rPr>
                        <m:t>𝑚</m:t>
                      </m:r>
                      <m:r>
                        <a:rPr lang="en-US" altLang="zh-CN" b="0" i="1" dirty="0" smtClean="0">
                          <a:solidFill>
                            <a:schemeClr val="tx1"/>
                          </a:solidFill>
                          <a:latin typeface="Cambria Math" panose="02040503050406030204" pitchFamily="18" charset="0"/>
                        </a:rPr>
                        <m:t>=33.94</m:t>
                      </m:r>
                      <m:r>
                        <a:rPr lang="en-US" altLang="zh-CN" b="0" i="1" dirty="0" smtClean="0">
                          <a:solidFill>
                            <a:schemeClr val="tx1"/>
                          </a:solidFill>
                          <a:latin typeface="Cambria Math" panose="02040503050406030204" pitchFamily="18" charset="0"/>
                        </a:rPr>
                        <m:t>𝑔</m:t>
                      </m:r>
                    </m:oMath>
                  </a14:m>
                  <a:endParaRPr lang="en-US" altLang="zh-CN" dirty="0">
                    <a:solidFill>
                      <a:schemeClr val="tx1"/>
                    </a:solidFill>
                  </a:endParaRPr>
                </a:p>
                <a:p>
                  <a:r>
                    <a:rPr lang="zh-CN" altLang="en-US" b="0" dirty="0">
                      <a:solidFill>
                        <a:schemeClr val="tx1"/>
                      </a:solidFill>
                    </a:rPr>
                    <a:t>重力</a:t>
                  </a:r>
                  <a:r>
                    <a:rPr lang="zh-CN" altLang="en-US" i="0" dirty="0">
                      <a:solidFill>
                        <a:schemeClr val="tx1"/>
                      </a:solidFill>
                      <a:latin typeface="+mj-lt"/>
                    </a:rPr>
                    <a:t>加速度</a:t>
                  </a:r>
                  <a14:m>
                    <m:oMath xmlns:m="http://schemas.openxmlformats.org/officeDocument/2006/math">
                      <m:r>
                        <a:rPr lang="en-US" altLang="zh-CN" b="0" i="1" smtClean="0">
                          <a:solidFill>
                            <a:schemeClr val="tx1"/>
                          </a:solidFill>
                          <a:latin typeface="Cambria Math" panose="02040503050406030204" pitchFamily="18" charset="0"/>
                        </a:rPr>
                        <m:t>𝑔</m:t>
                      </m:r>
                      <m:r>
                        <a:rPr lang="en-US" altLang="zh-CN" b="0" i="1" smtClean="0">
                          <a:solidFill>
                            <a:schemeClr val="tx1"/>
                          </a:solidFill>
                          <a:latin typeface="Cambria Math" panose="02040503050406030204" pitchFamily="18" charset="0"/>
                        </a:rPr>
                        <m:t>=9.7964</m:t>
                      </m:r>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𝑠</m:t>
                          </m:r>
                        </m:e>
                        <m:sup>
                          <m:r>
                            <a:rPr lang="en-US" altLang="zh-CN" b="0" i="1" smtClean="0">
                              <a:solidFill>
                                <a:schemeClr val="tx1"/>
                              </a:solidFill>
                              <a:latin typeface="Cambria Math" panose="02040503050406030204" pitchFamily="18" charset="0"/>
                            </a:rPr>
                            <m:t>2</m:t>
                          </m:r>
                        </m:sup>
                      </m:sSup>
                    </m:oMath>
                  </a14:m>
                  <a:endParaRPr lang="en-US" altLang="zh-CN" dirty="0">
                    <a:solidFill>
                      <a:schemeClr val="tx1"/>
                    </a:solidFill>
                  </a:endParaRPr>
                </a:p>
                <a:p>
                  <a:r>
                    <a:rPr lang="zh-CN" altLang="en-US" b="0" dirty="0">
                      <a:solidFill>
                        <a:schemeClr val="tx1"/>
                      </a:solidFill>
                    </a:rPr>
                    <a:t>小球半径</a:t>
                  </a:r>
                  <a14:m>
                    <m:oMath xmlns:m="http://schemas.openxmlformats.org/officeDocument/2006/math">
                      <m:r>
                        <a:rPr lang="en-US" altLang="zh-CN" b="0" i="1" smtClean="0">
                          <a:solidFill>
                            <a:schemeClr val="tx1"/>
                          </a:solidFill>
                          <a:latin typeface="Cambria Math" panose="02040503050406030204" pitchFamily="18" charset="0"/>
                        </a:rPr>
                        <m:t>𝑅</m:t>
                      </m:r>
                      <m:r>
                        <a:rPr lang="en-US" altLang="zh-CN" b="0" i="1" smtClean="0">
                          <a:solidFill>
                            <a:schemeClr val="tx1"/>
                          </a:solidFill>
                          <a:latin typeface="Cambria Math" panose="02040503050406030204" pitchFamily="18" charset="0"/>
                        </a:rPr>
                        <m:t>=0.0095</m:t>
                      </m:r>
                      <m:r>
                        <a:rPr lang="en-US" altLang="zh-CN" b="0" i="1" smtClean="0">
                          <a:solidFill>
                            <a:schemeClr val="tx1"/>
                          </a:solidFill>
                          <a:latin typeface="Cambria Math" panose="02040503050406030204" pitchFamily="18" charset="0"/>
                        </a:rPr>
                        <m:t>𝑚</m:t>
                      </m:r>
                    </m:oMath>
                  </a14:m>
                  <a:endParaRPr lang="en-US" altLang="zh-CN" dirty="0">
                    <a:solidFill>
                      <a:schemeClr val="tx1"/>
                    </a:solidFill>
                  </a:endParaRPr>
                </a:p>
                <a:p>
                  <a:r>
                    <a:rPr lang="zh-CN" altLang="en-US" dirty="0">
                      <a:solidFill>
                        <a:schemeClr val="tx1"/>
                      </a:solidFill>
                    </a:rPr>
                    <a:t>滑动摩擦系数</a:t>
                  </a:r>
                  <a14:m>
                    <m:oMath xmlns:m="http://schemas.openxmlformats.org/officeDocument/2006/math">
                      <m:r>
                        <a:rPr lang="en-US" altLang="zh-CN" b="0" i="1" smtClean="0">
                          <a:solidFill>
                            <a:schemeClr val="tx1"/>
                          </a:solidFill>
                          <a:latin typeface="Cambria Math" panose="02040503050406030204" pitchFamily="18" charset="0"/>
                        </a:rPr>
                        <m:t>𝜇</m:t>
                      </m:r>
                      <m:r>
                        <a:rPr lang="en-US" altLang="zh-CN" b="0" i="1" smtClean="0">
                          <a:solidFill>
                            <a:schemeClr val="tx1"/>
                          </a:solidFill>
                          <a:latin typeface="Cambria Math" panose="02040503050406030204" pitchFamily="18" charset="0"/>
                        </a:rPr>
                        <m:t>=0.29</m:t>
                      </m:r>
                    </m:oMath>
                  </a14:m>
                  <a:r>
                    <a:rPr lang="en-US" altLang="zh-CN" dirty="0">
                      <a:solidFill>
                        <a:schemeClr val="tx1"/>
                      </a:solidFill>
                    </a:rPr>
                    <a:t> </a:t>
                  </a:r>
                </a:p>
              </p:txBody>
            </p:sp>
          </mc:Choice>
          <mc:Fallback xmlns="">
            <p:sp>
              <p:nvSpPr>
                <p:cNvPr id="9" name="矩形 8">
                  <a:extLst>
                    <a:ext uri="{FF2B5EF4-FFF2-40B4-BE49-F238E27FC236}">
                      <a16:creationId xmlns:a16="http://schemas.microsoft.com/office/drawing/2014/main" id="{397F383F-A233-4672-B5A0-BA229A84A8A5}"/>
                    </a:ext>
                  </a:extLst>
                </p:cNvPr>
                <p:cNvSpPr>
                  <a:spLocks noRot="1" noChangeAspect="1" noMove="1" noResize="1" noEditPoints="1" noAdjustHandles="1" noChangeArrowheads="1" noChangeShapeType="1" noTextEdit="1"/>
                </p:cNvSpPr>
                <p:nvPr/>
              </p:nvSpPr>
              <p:spPr>
                <a:xfrm>
                  <a:off x="-812800" y="757207"/>
                  <a:ext cx="2992707" cy="1380447"/>
                </a:xfrm>
                <a:prstGeom prst="rect">
                  <a:avLst/>
                </a:prstGeom>
                <a:blipFill>
                  <a:blip r:embed="rId10"/>
                  <a:stretch>
                    <a:fillRect l="-1619"/>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D39001E3-6601-4014-BC6B-E5926A40C183}"/>
                    </a:ext>
                  </a:extLst>
                </p:cNvPr>
                <p:cNvSpPr/>
                <p:nvPr/>
              </p:nvSpPr>
              <p:spPr>
                <a:xfrm>
                  <a:off x="2179907" y="757207"/>
                  <a:ext cx="2032517" cy="13804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0" dirty="0">
                      <a:solidFill>
                        <a:schemeClr val="tx1"/>
                      </a:solidFill>
                      <a:latin typeface="Cambria Math" panose="02040503050406030204" pitchFamily="18" charset="0"/>
                    </a:rPr>
                    <a:t>初始条件：</a:t>
                  </a:r>
                  <a:endParaRPr lang="en-US" altLang="zh-CN" b="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𝜃</m:t>
                        </m:r>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𝜋</m:t>
                            </m:r>
                          </m:num>
                          <m:den>
                            <m:r>
                              <a:rPr lang="en-US" altLang="zh-CN" b="0" i="1" smtClean="0">
                                <a:solidFill>
                                  <a:schemeClr val="tx1"/>
                                </a:solidFill>
                                <a:latin typeface="Cambria Math" panose="02040503050406030204" pitchFamily="18" charset="0"/>
                              </a:rPr>
                              <m:t>2</m:t>
                            </m:r>
                          </m:den>
                        </m:f>
                      </m:oMath>
                    </m:oMathPara>
                  </a14:m>
                  <a:endParaRPr lang="en-US" altLang="zh-CN"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𝜙</m:t>
                            </m:r>
                          </m:e>
                        </m:acc>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0</m:t>
                            </m:r>
                          </m:e>
                        </m:d>
                        <m:r>
                          <a:rPr lang="en-US" altLang="zh-CN" b="0" i="1" smtClean="0">
                            <a:solidFill>
                              <a:schemeClr val="tx1"/>
                            </a:solidFill>
                            <a:latin typeface="Cambria Math" panose="02040503050406030204" pitchFamily="18" charset="0"/>
                          </a:rPr>
                          <m:t>=24.9</m:t>
                        </m:r>
                      </m:oMath>
                    </m:oMathPara>
                  </a14:m>
                  <a:endParaRPr lang="en-US" altLang="zh-CN"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𝜓</m:t>
                            </m:r>
                          </m:e>
                        </m:acc>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0</m:t>
                            </m:r>
                          </m:e>
                        </m:d>
                        <m:r>
                          <a:rPr lang="en-US" altLang="zh-CN" b="0" i="1" smtClean="0">
                            <a:solidFill>
                              <a:schemeClr val="tx1"/>
                            </a:solidFill>
                            <a:latin typeface="Cambria Math" panose="02040503050406030204" pitchFamily="18" charset="0"/>
                          </a:rPr>
                          <m:t>=0</m:t>
                        </m:r>
                      </m:oMath>
                    </m:oMathPara>
                  </a14:m>
                  <a:endParaRPr lang="en-US" altLang="zh-CN" dirty="0">
                    <a:solidFill>
                      <a:schemeClr val="tx1"/>
                    </a:solidFill>
                  </a:endParaRPr>
                </a:p>
              </p:txBody>
            </p:sp>
          </mc:Choice>
          <mc:Fallback xmlns="">
            <p:sp>
              <p:nvSpPr>
                <p:cNvPr id="23" name="矩形 22">
                  <a:extLst>
                    <a:ext uri="{FF2B5EF4-FFF2-40B4-BE49-F238E27FC236}">
                      <a16:creationId xmlns:a16="http://schemas.microsoft.com/office/drawing/2014/main" id="{D39001E3-6601-4014-BC6B-E5926A40C183}"/>
                    </a:ext>
                  </a:extLst>
                </p:cNvPr>
                <p:cNvSpPr>
                  <a:spLocks noRot="1" noChangeAspect="1" noMove="1" noResize="1" noEditPoints="1" noAdjustHandles="1" noChangeArrowheads="1" noChangeShapeType="1" noTextEdit="1"/>
                </p:cNvSpPr>
                <p:nvPr/>
              </p:nvSpPr>
              <p:spPr>
                <a:xfrm>
                  <a:off x="2179907" y="757207"/>
                  <a:ext cx="2032517" cy="1380447"/>
                </a:xfrm>
                <a:prstGeom prst="rect">
                  <a:avLst/>
                </a:prstGeom>
                <a:blipFill>
                  <a:blip r:embed="rId11"/>
                  <a:stretch>
                    <a:fillRect l="-2381" t="-2609" b="-3913"/>
                  </a:stretch>
                </a:blipFill>
                <a:ln w="19050">
                  <a:solidFill>
                    <a:schemeClr val="tx1"/>
                  </a:solidFill>
                </a:ln>
              </p:spPr>
              <p:txBody>
                <a:bodyPr/>
                <a:lstStyle/>
                <a:p>
                  <a:r>
                    <a:rPr lang="zh-CN" altLang="en-US">
                      <a:noFill/>
                    </a:rPr>
                    <a:t> </a:t>
                  </a:r>
                </a:p>
              </p:txBody>
            </p:sp>
          </mc:Fallback>
        </mc:AlternateContent>
      </p:grpSp>
      <p:sp>
        <p:nvSpPr>
          <p:cNvPr id="19" name="箭头: 下 18">
            <a:extLst>
              <a:ext uri="{FF2B5EF4-FFF2-40B4-BE49-F238E27FC236}">
                <a16:creationId xmlns:a16="http://schemas.microsoft.com/office/drawing/2014/main" id="{E3124306-85CC-47D0-A3F5-FEC418D67749}"/>
              </a:ext>
            </a:extLst>
          </p:cNvPr>
          <p:cNvSpPr/>
          <p:nvPr/>
        </p:nvSpPr>
        <p:spPr>
          <a:xfrm>
            <a:off x="9480760" y="2729409"/>
            <a:ext cx="403548" cy="69375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7949C0C-172F-4115-9C54-411C61BFDFD7}"/>
              </a:ext>
            </a:extLst>
          </p:cNvPr>
          <p:cNvSpPr txBox="1"/>
          <p:nvPr/>
        </p:nvSpPr>
        <p:spPr>
          <a:xfrm>
            <a:off x="1656080" y="193096"/>
            <a:ext cx="5601397"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启动阶段</a:t>
            </a:r>
            <a:endParaRPr lang="zh-CN" altLang="en-US" sz="44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2050A7E-B350-4878-AAE5-4055AEB3361C}"/>
                  </a:ext>
                </a:extLst>
              </p:cNvPr>
              <p:cNvSpPr txBox="1"/>
              <p:nvPr/>
            </p:nvSpPr>
            <p:spPr>
              <a:xfrm>
                <a:off x="6703693" y="3423162"/>
                <a:ext cx="5025224" cy="2846357"/>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𝑥</m:t>
                                      </m:r>
                                    </m:sub>
                                  </m:sSub>
                                </m:num>
                                <m:den>
                                  <m:r>
                                    <a:rPr lang="en-US" altLang="zh-CN" sz="2400" b="0" i="1" smtClean="0">
                                      <a:latin typeface="Cambria Math" panose="02040503050406030204" pitchFamily="18" charset="0"/>
                                    </a:rPr>
                                    <m:t>𝑣</m:t>
                                  </m:r>
                                </m:den>
                              </m:f>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𝑥</m:t>
                                      </m:r>
                                    </m:sub>
                                  </m:sSub>
                                </m:num>
                                <m:den>
                                  <m:r>
                                    <a:rPr lang="en-US" altLang="zh-CN" sz="2400" b="0" i="1" smtClean="0">
                                      <a:latin typeface="Cambria Math" panose="02040503050406030204" pitchFamily="18" charset="0"/>
                                    </a:rPr>
                                    <m:t>𝑣</m:t>
                                  </m:r>
                                </m:den>
                              </m:f>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𝑦</m:t>
                                      </m:r>
                                    </m:sub>
                                  </m:sSub>
                                </m:num>
                                <m:den>
                                  <m:r>
                                    <a:rPr lang="en-US" altLang="zh-CN" sz="2400" b="0" i="1" smtClean="0">
                                      <a:latin typeface="Cambria Math" panose="02040503050406030204" pitchFamily="18" charset="0"/>
                                    </a:rPr>
                                    <m:t>𝑣</m:t>
                                  </m:r>
                                </m:den>
                              </m:f>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𝑦</m:t>
                                      </m:r>
                                    </m:sub>
                                  </m:sSub>
                                </m:num>
                                <m:den>
                                  <m:r>
                                    <a:rPr lang="en-US" altLang="zh-CN" sz="2400" b="0" i="1" smtClean="0">
                                      <a:latin typeface="Cambria Math" panose="02040503050406030204" pitchFamily="18" charset="0"/>
                                    </a:rPr>
                                    <m:t>𝑣</m:t>
                                  </m:r>
                                </m:den>
                              </m:f>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𝑚𝑔</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𝑧</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𝑚𝑔</m:t>
                              </m:r>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𝜔</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3</m:t>
                                      </m:r>
                                    </m:sub>
                                  </m:sSub>
                                </m:e>
                              </m: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b="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i="1">
                                  <a:latin typeface="Cambria Math" panose="02040503050406030204" pitchFamily="18" charset="0"/>
                                </a:rPr>
                              </m:ctrlPr>
                            </m:eqArr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𝜔</m:t>
                                      </m:r>
                                    </m:e>
                                  </m:acc>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𝑀</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3</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𝜔</m:t>
                                      </m:r>
                                    </m:e>
                                  </m:acc>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2</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𝑀</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b="0" dirty="0"/>
              </a:p>
            </p:txBody>
          </p:sp>
        </mc:Choice>
        <mc:Fallback xmlns="">
          <p:sp>
            <p:nvSpPr>
              <p:cNvPr id="12" name="文本框 11">
                <a:extLst>
                  <a:ext uri="{FF2B5EF4-FFF2-40B4-BE49-F238E27FC236}">
                    <a16:creationId xmlns:a16="http://schemas.microsoft.com/office/drawing/2014/main" id="{02050A7E-B350-4878-AAE5-4055AEB3361C}"/>
                  </a:ext>
                </a:extLst>
              </p:cNvPr>
              <p:cNvSpPr txBox="1">
                <a:spLocks noRot="1" noChangeAspect="1" noMove="1" noResize="1" noEditPoints="1" noAdjustHandles="1" noChangeArrowheads="1" noChangeShapeType="1" noTextEdit="1"/>
              </p:cNvSpPr>
              <p:nvPr/>
            </p:nvSpPr>
            <p:spPr>
              <a:xfrm>
                <a:off x="6703693" y="3423162"/>
                <a:ext cx="5025224" cy="2846357"/>
              </a:xfrm>
              <a:prstGeom prst="rect">
                <a:avLst/>
              </a:prstGeom>
              <a:blipFill>
                <a:blip r:embed="rId12"/>
                <a:stretch>
                  <a:fillRect/>
                </a:stretch>
              </a:blipFill>
              <a:ln w="571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BCE1BDD-11FB-4A51-8088-DEB58511E73A}"/>
                  </a:ext>
                </a:extLst>
              </p:cNvPr>
              <p:cNvSpPr txBox="1"/>
              <p:nvPr/>
            </p:nvSpPr>
            <p:spPr>
              <a:xfrm>
                <a:off x="10896600" y="3536064"/>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6</m:t>
                          </m:r>
                        </m:e>
                      </m:d>
                    </m:oMath>
                  </m:oMathPara>
                </a14:m>
                <a:endParaRPr lang="zh-CN" altLang="en-US" sz="2400" dirty="0"/>
              </a:p>
            </p:txBody>
          </p:sp>
        </mc:Choice>
        <mc:Fallback xmlns="">
          <p:sp>
            <p:nvSpPr>
              <p:cNvPr id="5" name="文本框 4">
                <a:extLst>
                  <a:ext uri="{FF2B5EF4-FFF2-40B4-BE49-F238E27FC236}">
                    <a16:creationId xmlns:a16="http://schemas.microsoft.com/office/drawing/2014/main" id="{BBCE1BDD-11FB-4A51-8088-DEB58511E73A}"/>
                  </a:ext>
                </a:extLst>
              </p:cNvPr>
              <p:cNvSpPr txBox="1">
                <a:spLocks noRot="1" noChangeAspect="1" noMove="1" noResize="1" noEditPoints="1" noAdjustHandles="1" noChangeArrowheads="1" noChangeShapeType="1" noTextEdit="1"/>
              </p:cNvSpPr>
              <p:nvPr/>
            </p:nvSpPr>
            <p:spPr>
              <a:xfrm>
                <a:off x="10896600" y="3536064"/>
                <a:ext cx="914400"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700358D-7025-42F3-9EE3-A8243137D1CD}"/>
                  </a:ext>
                </a:extLst>
              </p:cNvPr>
              <p:cNvSpPr txBox="1"/>
              <p:nvPr/>
            </p:nvSpPr>
            <p:spPr>
              <a:xfrm>
                <a:off x="10896600" y="4206695"/>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7</m:t>
                          </m:r>
                        </m:e>
                      </m:d>
                    </m:oMath>
                  </m:oMathPara>
                </a14:m>
                <a:endParaRPr lang="zh-CN" altLang="en-US" sz="2400" dirty="0"/>
              </a:p>
            </p:txBody>
          </p:sp>
        </mc:Choice>
        <mc:Fallback xmlns="">
          <p:sp>
            <p:nvSpPr>
              <p:cNvPr id="13" name="文本框 12">
                <a:extLst>
                  <a:ext uri="{FF2B5EF4-FFF2-40B4-BE49-F238E27FC236}">
                    <a16:creationId xmlns:a16="http://schemas.microsoft.com/office/drawing/2014/main" id="{C700358D-7025-42F3-9EE3-A8243137D1CD}"/>
                  </a:ext>
                </a:extLst>
              </p:cNvPr>
              <p:cNvSpPr txBox="1">
                <a:spLocks noRot="1" noChangeAspect="1" noMove="1" noResize="1" noEditPoints="1" noAdjustHandles="1" noChangeArrowheads="1" noChangeShapeType="1" noTextEdit="1"/>
              </p:cNvSpPr>
              <p:nvPr/>
            </p:nvSpPr>
            <p:spPr>
              <a:xfrm>
                <a:off x="10896600" y="4206695"/>
                <a:ext cx="914400"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6F80213-8314-41E1-B6F6-ED4A73CAABE2}"/>
                  </a:ext>
                </a:extLst>
              </p:cNvPr>
              <p:cNvSpPr txBox="1"/>
              <p:nvPr/>
            </p:nvSpPr>
            <p:spPr>
              <a:xfrm>
                <a:off x="10896600" y="4686140"/>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8</m:t>
                          </m:r>
                        </m:e>
                      </m:d>
                    </m:oMath>
                  </m:oMathPara>
                </a14:m>
                <a:endParaRPr lang="zh-CN" altLang="en-US" sz="2400" dirty="0"/>
              </a:p>
            </p:txBody>
          </p:sp>
        </mc:Choice>
        <mc:Fallback xmlns="">
          <p:sp>
            <p:nvSpPr>
              <p:cNvPr id="15" name="文本框 14">
                <a:extLst>
                  <a:ext uri="{FF2B5EF4-FFF2-40B4-BE49-F238E27FC236}">
                    <a16:creationId xmlns:a16="http://schemas.microsoft.com/office/drawing/2014/main" id="{A6F80213-8314-41E1-B6F6-ED4A73CAABE2}"/>
                  </a:ext>
                </a:extLst>
              </p:cNvPr>
              <p:cNvSpPr txBox="1">
                <a:spLocks noRot="1" noChangeAspect="1" noMove="1" noResize="1" noEditPoints="1" noAdjustHandles="1" noChangeArrowheads="1" noChangeShapeType="1" noTextEdit="1"/>
              </p:cNvSpPr>
              <p:nvPr/>
            </p:nvSpPr>
            <p:spPr>
              <a:xfrm>
                <a:off x="10896600" y="4686140"/>
                <a:ext cx="914400" cy="4616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B960351-0D69-476E-8F02-EDA512E847A2}"/>
                  </a:ext>
                </a:extLst>
              </p:cNvPr>
              <p:cNvSpPr txBox="1"/>
              <p:nvPr/>
            </p:nvSpPr>
            <p:spPr>
              <a:xfrm>
                <a:off x="10896600" y="504633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9</m:t>
                          </m:r>
                        </m:e>
                      </m:d>
                    </m:oMath>
                  </m:oMathPara>
                </a14:m>
                <a:endParaRPr lang="zh-CN" altLang="en-US" sz="2400" dirty="0"/>
              </a:p>
            </p:txBody>
          </p:sp>
        </mc:Choice>
        <mc:Fallback xmlns="">
          <p:sp>
            <p:nvSpPr>
              <p:cNvPr id="16" name="文本框 15">
                <a:extLst>
                  <a:ext uri="{FF2B5EF4-FFF2-40B4-BE49-F238E27FC236}">
                    <a16:creationId xmlns:a16="http://schemas.microsoft.com/office/drawing/2014/main" id="{6B960351-0D69-476E-8F02-EDA512E847A2}"/>
                  </a:ext>
                </a:extLst>
              </p:cNvPr>
              <p:cNvSpPr txBox="1">
                <a:spLocks noRot="1" noChangeAspect="1" noMove="1" noResize="1" noEditPoints="1" noAdjustHandles="1" noChangeArrowheads="1" noChangeShapeType="1" noTextEdit="1"/>
              </p:cNvSpPr>
              <p:nvPr/>
            </p:nvSpPr>
            <p:spPr>
              <a:xfrm>
                <a:off x="10896600" y="5046336"/>
                <a:ext cx="914400" cy="46166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8E91082-F9D1-4528-8051-C6E7A75BF367}"/>
                  </a:ext>
                </a:extLst>
              </p:cNvPr>
              <p:cNvSpPr txBox="1"/>
              <p:nvPr/>
            </p:nvSpPr>
            <p:spPr>
              <a:xfrm>
                <a:off x="10896600" y="5427094"/>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10</m:t>
                          </m:r>
                        </m:e>
                      </m:d>
                    </m:oMath>
                  </m:oMathPara>
                </a14:m>
                <a:endParaRPr lang="zh-CN" altLang="en-US" sz="2400" dirty="0"/>
              </a:p>
            </p:txBody>
          </p:sp>
        </mc:Choice>
        <mc:Fallback xmlns="">
          <p:sp>
            <p:nvSpPr>
              <p:cNvPr id="17" name="文本框 16">
                <a:extLst>
                  <a:ext uri="{FF2B5EF4-FFF2-40B4-BE49-F238E27FC236}">
                    <a16:creationId xmlns:a16="http://schemas.microsoft.com/office/drawing/2014/main" id="{88E91082-F9D1-4528-8051-C6E7A75BF367}"/>
                  </a:ext>
                </a:extLst>
              </p:cNvPr>
              <p:cNvSpPr txBox="1">
                <a:spLocks noRot="1" noChangeAspect="1" noMove="1" noResize="1" noEditPoints="1" noAdjustHandles="1" noChangeArrowheads="1" noChangeShapeType="1" noTextEdit="1"/>
              </p:cNvSpPr>
              <p:nvPr/>
            </p:nvSpPr>
            <p:spPr>
              <a:xfrm>
                <a:off x="10896600" y="5427094"/>
                <a:ext cx="914400" cy="46166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184715D-D091-4E0F-B0D4-7D4E72FC3F39}"/>
                  </a:ext>
                </a:extLst>
              </p:cNvPr>
              <p:cNvSpPr txBox="1"/>
              <p:nvPr/>
            </p:nvSpPr>
            <p:spPr>
              <a:xfrm>
                <a:off x="10896600" y="5767401"/>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11</m:t>
                          </m:r>
                        </m:e>
                      </m:d>
                    </m:oMath>
                  </m:oMathPara>
                </a14:m>
                <a:endParaRPr lang="zh-CN" altLang="en-US" sz="2400" dirty="0"/>
              </a:p>
            </p:txBody>
          </p:sp>
        </mc:Choice>
        <mc:Fallback xmlns="">
          <p:sp>
            <p:nvSpPr>
              <p:cNvPr id="18" name="文本框 17">
                <a:extLst>
                  <a:ext uri="{FF2B5EF4-FFF2-40B4-BE49-F238E27FC236}">
                    <a16:creationId xmlns:a16="http://schemas.microsoft.com/office/drawing/2014/main" id="{3184715D-D091-4E0F-B0D4-7D4E72FC3F39}"/>
                  </a:ext>
                </a:extLst>
              </p:cNvPr>
              <p:cNvSpPr txBox="1">
                <a:spLocks noRot="1" noChangeAspect="1" noMove="1" noResize="1" noEditPoints="1" noAdjustHandles="1" noChangeArrowheads="1" noChangeShapeType="1" noTextEdit="1"/>
              </p:cNvSpPr>
              <p:nvPr/>
            </p:nvSpPr>
            <p:spPr>
              <a:xfrm>
                <a:off x="10896600" y="5767401"/>
                <a:ext cx="914400" cy="461665"/>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77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灯片编号占位符 6">
            <a:extLst>
              <a:ext uri="{FF2B5EF4-FFF2-40B4-BE49-F238E27FC236}">
                <a16:creationId xmlns:a16="http://schemas.microsoft.com/office/drawing/2014/main" id="{2539FC9D-0C43-4DF7-BC88-4253E16F5109}"/>
              </a:ext>
            </a:extLst>
          </p:cNvPr>
          <p:cNvSpPr>
            <a:spLocks noGrp="1"/>
          </p:cNvSpPr>
          <p:nvPr>
            <p:ph type="sldNum" sz="quarter" idx="12"/>
          </p:nvPr>
        </p:nvSpPr>
        <p:spPr/>
        <p:txBody>
          <a:bodyPr/>
          <a:lstStyle/>
          <a:p>
            <a:fld id="{1B487110-FBC2-4736-BE98-00752552BA2D}" type="slidenum">
              <a:rPr lang="zh-CN" altLang="en-US" smtClean="0"/>
              <a:pPr/>
              <a:t>32</a:t>
            </a:fld>
            <a:endParaRPr lang="zh-CN" altLang="en-US" dirty="0"/>
          </a:p>
        </p:txBody>
      </p:sp>
      <p:grpSp>
        <p:nvGrpSpPr>
          <p:cNvPr id="11" name="组合 10">
            <a:extLst>
              <a:ext uri="{FF2B5EF4-FFF2-40B4-BE49-F238E27FC236}">
                <a16:creationId xmlns:a16="http://schemas.microsoft.com/office/drawing/2014/main" id="{7833BB1F-A3C9-4659-A71D-AC9AFE336238}"/>
              </a:ext>
            </a:extLst>
          </p:cNvPr>
          <p:cNvGrpSpPr/>
          <p:nvPr/>
        </p:nvGrpSpPr>
        <p:grpSpPr>
          <a:xfrm>
            <a:off x="6703693" y="1354304"/>
            <a:ext cx="5025224" cy="1380447"/>
            <a:chOff x="-812800" y="757207"/>
            <a:chExt cx="5025224" cy="1380447"/>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97F383F-A233-4672-B5A0-BA229A84A8A5}"/>
                    </a:ext>
                  </a:extLst>
                </p:cNvPr>
                <p:cNvSpPr/>
                <p:nvPr/>
              </p:nvSpPr>
              <p:spPr>
                <a:xfrm>
                  <a:off x="-812800" y="757207"/>
                  <a:ext cx="2992707" cy="13804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小球质量</a:t>
                  </a:r>
                  <a14:m>
                    <m:oMath xmlns:m="http://schemas.openxmlformats.org/officeDocument/2006/math">
                      <m:r>
                        <a:rPr lang="en-US" altLang="zh-CN" i="1" dirty="0" smtClean="0">
                          <a:solidFill>
                            <a:schemeClr val="tx1"/>
                          </a:solidFill>
                          <a:latin typeface="Cambria Math" panose="02040503050406030204" pitchFamily="18" charset="0"/>
                        </a:rPr>
                        <m:t>𝑚</m:t>
                      </m:r>
                      <m:r>
                        <a:rPr lang="en-US" altLang="zh-CN" b="0" i="1" dirty="0" smtClean="0">
                          <a:solidFill>
                            <a:schemeClr val="tx1"/>
                          </a:solidFill>
                          <a:latin typeface="Cambria Math" panose="02040503050406030204" pitchFamily="18" charset="0"/>
                        </a:rPr>
                        <m:t>=33.94</m:t>
                      </m:r>
                      <m:r>
                        <a:rPr lang="en-US" altLang="zh-CN" b="0" i="1" dirty="0" smtClean="0">
                          <a:solidFill>
                            <a:schemeClr val="tx1"/>
                          </a:solidFill>
                          <a:latin typeface="Cambria Math" panose="02040503050406030204" pitchFamily="18" charset="0"/>
                        </a:rPr>
                        <m:t>𝑔</m:t>
                      </m:r>
                    </m:oMath>
                  </a14:m>
                  <a:endParaRPr lang="en-US" altLang="zh-CN" dirty="0">
                    <a:solidFill>
                      <a:schemeClr val="tx1"/>
                    </a:solidFill>
                  </a:endParaRPr>
                </a:p>
                <a:p>
                  <a:r>
                    <a:rPr lang="zh-CN" altLang="en-US" b="0" dirty="0">
                      <a:solidFill>
                        <a:schemeClr val="tx1"/>
                      </a:solidFill>
                    </a:rPr>
                    <a:t>重力</a:t>
                  </a:r>
                  <a:r>
                    <a:rPr lang="zh-CN" altLang="en-US" i="0" dirty="0">
                      <a:solidFill>
                        <a:schemeClr val="tx1"/>
                      </a:solidFill>
                      <a:latin typeface="+mj-lt"/>
                    </a:rPr>
                    <a:t>加速度</a:t>
                  </a:r>
                  <a14:m>
                    <m:oMath xmlns:m="http://schemas.openxmlformats.org/officeDocument/2006/math">
                      <m:r>
                        <a:rPr lang="en-US" altLang="zh-CN" b="0" i="1" smtClean="0">
                          <a:solidFill>
                            <a:schemeClr val="tx1"/>
                          </a:solidFill>
                          <a:latin typeface="Cambria Math" panose="02040503050406030204" pitchFamily="18" charset="0"/>
                        </a:rPr>
                        <m:t>𝑔</m:t>
                      </m:r>
                      <m:r>
                        <a:rPr lang="en-US" altLang="zh-CN" b="0" i="1" smtClean="0">
                          <a:solidFill>
                            <a:schemeClr val="tx1"/>
                          </a:solidFill>
                          <a:latin typeface="Cambria Math" panose="02040503050406030204" pitchFamily="18" charset="0"/>
                        </a:rPr>
                        <m:t>=9.7964</m:t>
                      </m:r>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𝑠</m:t>
                          </m:r>
                        </m:e>
                        <m:sup>
                          <m:r>
                            <a:rPr lang="en-US" altLang="zh-CN" b="0" i="1" smtClean="0">
                              <a:solidFill>
                                <a:schemeClr val="tx1"/>
                              </a:solidFill>
                              <a:latin typeface="Cambria Math" panose="02040503050406030204" pitchFamily="18" charset="0"/>
                            </a:rPr>
                            <m:t>2</m:t>
                          </m:r>
                        </m:sup>
                      </m:sSup>
                    </m:oMath>
                  </a14:m>
                  <a:endParaRPr lang="en-US" altLang="zh-CN" dirty="0">
                    <a:solidFill>
                      <a:schemeClr val="tx1"/>
                    </a:solidFill>
                  </a:endParaRPr>
                </a:p>
                <a:p>
                  <a:r>
                    <a:rPr lang="zh-CN" altLang="en-US" b="0" dirty="0">
                      <a:solidFill>
                        <a:schemeClr val="tx1"/>
                      </a:solidFill>
                    </a:rPr>
                    <a:t>小球半径</a:t>
                  </a:r>
                  <a14:m>
                    <m:oMath xmlns:m="http://schemas.openxmlformats.org/officeDocument/2006/math">
                      <m:r>
                        <a:rPr lang="en-US" altLang="zh-CN" b="0" i="1" smtClean="0">
                          <a:solidFill>
                            <a:schemeClr val="tx1"/>
                          </a:solidFill>
                          <a:latin typeface="Cambria Math" panose="02040503050406030204" pitchFamily="18" charset="0"/>
                        </a:rPr>
                        <m:t>𝑅</m:t>
                      </m:r>
                      <m:r>
                        <a:rPr lang="en-US" altLang="zh-CN" b="0" i="1" smtClean="0">
                          <a:solidFill>
                            <a:schemeClr val="tx1"/>
                          </a:solidFill>
                          <a:latin typeface="Cambria Math" panose="02040503050406030204" pitchFamily="18" charset="0"/>
                        </a:rPr>
                        <m:t>=0.0095</m:t>
                      </m:r>
                      <m:r>
                        <a:rPr lang="en-US" altLang="zh-CN" b="0" i="1" smtClean="0">
                          <a:solidFill>
                            <a:schemeClr val="tx1"/>
                          </a:solidFill>
                          <a:latin typeface="Cambria Math" panose="02040503050406030204" pitchFamily="18" charset="0"/>
                        </a:rPr>
                        <m:t>𝑚</m:t>
                      </m:r>
                    </m:oMath>
                  </a14:m>
                  <a:endParaRPr lang="en-US" altLang="zh-CN" dirty="0">
                    <a:solidFill>
                      <a:schemeClr val="tx1"/>
                    </a:solidFill>
                  </a:endParaRPr>
                </a:p>
                <a:p>
                  <a:r>
                    <a:rPr lang="zh-CN" altLang="en-US" dirty="0">
                      <a:solidFill>
                        <a:schemeClr val="tx1"/>
                      </a:solidFill>
                    </a:rPr>
                    <a:t>滑动摩擦系数</a:t>
                  </a:r>
                  <a14:m>
                    <m:oMath xmlns:m="http://schemas.openxmlformats.org/officeDocument/2006/math">
                      <m:r>
                        <a:rPr lang="en-US" altLang="zh-CN" b="0" i="1" smtClean="0">
                          <a:solidFill>
                            <a:schemeClr val="tx1"/>
                          </a:solidFill>
                          <a:latin typeface="Cambria Math" panose="02040503050406030204" pitchFamily="18" charset="0"/>
                        </a:rPr>
                        <m:t>𝜇</m:t>
                      </m:r>
                      <m:r>
                        <a:rPr lang="en-US" altLang="zh-CN" b="0" i="1" smtClean="0">
                          <a:solidFill>
                            <a:schemeClr val="tx1"/>
                          </a:solidFill>
                          <a:latin typeface="Cambria Math" panose="02040503050406030204" pitchFamily="18" charset="0"/>
                        </a:rPr>
                        <m:t>=0.29</m:t>
                      </m:r>
                    </m:oMath>
                  </a14:m>
                  <a:r>
                    <a:rPr lang="en-US" altLang="zh-CN" dirty="0">
                      <a:solidFill>
                        <a:schemeClr val="tx1"/>
                      </a:solidFill>
                    </a:rPr>
                    <a:t> </a:t>
                  </a:r>
                </a:p>
              </p:txBody>
            </p:sp>
          </mc:Choice>
          <mc:Fallback xmlns="">
            <p:sp>
              <p:nvSpPr>
                <p:cNvPr id="9" name="矩形 8">
                  <a:extLst>
                    <a:ext uri="{FF2B5EF4-FFF2-40B4-BE49-F238E27FC236}">
                      <a16:creationId xmlns:a16="http://schemas.microsoft.com/office/drawing/2014/main" id="{397F383F-A233-4672-B5A0-BA229A84A8A5}"/>
                    </a:ext>
                  </a:extLst>
                </p:cNvPr>
                <p:cNvSpPr>
                  <a:spLocks noRot="1" noChangeAspect="1" noMove="1" noResize="1" noEditPoints="1" noAdjustHandles="1" noChangeArrowheads="1" noChangeShapeType="1" noTextEdit="1"/>
                </p:cNvSpPr>
                <p:nvPr/>
              </p:nvSpPr>
              <p:spPr>
                <a:xfrm>
                  <a:off x="-812800" y="757207"/>
                  <a:ext cx="2992707" cy="1380447"/>
                </a:xfrm>
                <a:prstGeom prst="rect">
                  <a:avLst/>
                </a:prstGeom>
                <a:blipFill>
                  <a:blip r:embed="rId10"/>
                  <a:stretch>
                    <a:fillRect l="-1619"/>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D39001E3-6601-4014-BC6B-E5926A40C183}"/>
                    </a:ext>
                  </a:extLst>
                </p:cNvPr>
                <p:cNvSpPr/>
                <p:nvPr/>
              </p:nvSpPr>
              <p:spPr>
                <a:xfrm>
                  <a:off x="2179907" y="757207"/>
                  <a:ext cx="2032517" cy="13804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0" dirty="0">
                      <a:solidFill>
                        <a:schemeClr val="tx1"/>
                      </a:solidFill>
                      <a:latin typeface="Cambria Math" panose="02040503050406030204" pitchFamily="18" charset="0"/>
                    </a:rPr>
                    <a:t>初始条件：</a:t>
                  </a:r>
                  <a:endParaRPr lang="en-US" altLang="zh-CN" b="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𝜃</m:t>
                        </m:r>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𝜋</m:t>
                            </m:r>
                          </m:num>
                          <m:den>
                            <m:r>
                              <a:rPr lang="en-US" altLang="zh-CN" b="0" i="1" smtClean="0">
                                <a:solidFill>
                                  <a:schemeClr val="tx1"/>
                                </a:solidFill>
                                <a:latin typeface="Cambria Math" panose="02040503050406030204" pitchFamily="18" charset="0"/>
                              </a:rPr>
                              <m:t>2</m:t>
                            </m:r>
                          </m:den>
                        </m:f>
                      </m:oMath>
                    </m:oMathPara>
                  </a14:m>
                  <a:endParaRPr lang="en-US" altLang="zh-CN"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𝜙</m:t>
                            </m:r>
                          </m:e>
                        </m:acc>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0</m:t>
                            </m:r>
                          </m:e>
                        </m:d>
                        <m:r>
                          <a:rPr lang="en-US" altLang="zh-CN" b="0" i="1" smtClean="0">
                            <a:solidFill>
                              <a:schemeClr val="tx1"/>
                            </a:solidFill>
                            <a:latin typeface="Cambria Math" panose="02040503050406030204" pitchFamily="18" charset="0"/>
                          </a:rPr>
                          <m:t>=24.9</m:t>
                        </m:r>
                      </m:oMath>
                    </m:oMathPara>
                  </a14:m>
                  <a:endParaRPr lang="en-US" altLang="zh-CN"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𝜓</m:t>
                            </m:r>
                          </m:e>
                        </m:acc>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0</m:t>
                            </m:r>
                          </m:e>
                        </m:d>
                        <m:r>
                          <a:rPr lang="en-US" altLang="zh-CN" b="0" i="1" smtClean="0">
                            <a:solidFill>
                              <a:schemeClr val="tx1"/>
                            </a:solidFill>
                            <a:latin typeface="Cambria Math" panose="02040503050406030204" pitchFamily="18" charset="0"/>
                          </a:rPr>
                          <m:t>=0</m:t>
                        </m:r>
                      </m:oMath>
                    </m:oMathPara>
                  </a14:m>
                  <a:endParaRPr lang="en-US" altLang="zh-CN" dirty="0">
                    <a:solidFill>
                      <a:schemeClr val="tx1"/>
                    </a:solidFill>
                  </a:endParaRPr>
                </a:p>
              </p:txBody>
            </p:sp>
          </mc:Choice>
          <mc:Fallback xmlns="">
            <p:sp>
              <p:nvSpPr>
                <p:cNvPr id="23" name="矩形 22">
                  <a:extLst>
                    <a:ext uri="{FF2B5EF4-FFF2-40B4-BE49-F238E27FC236}">
                      <a16:creationId xmlns:a16="http://schemas.microsoft.com/office/drawing/2014/main" id="{D39001E3-6601-4014-BC6B-E5926A40C183}"/>
                    </a:ext>
                  </a:extLst>
                </p:cNvPr>
                <p:cNvSpPr>
                  <a:spLocks noRot="1" noChangeAspect="1" noMove="1" noResize="1" noEditPoints="1" noAdjustHandles="1" noChangeArrowheads="1" noChangeShapeType="1" noTextEdit="1"/>
                </p:cNvSpPr>
                <p:nvPr/>
              </p:nvSpPr>
              <p:spPr>
                <a:xfrm>
                  <a:off x="2179907" y="757207"/>
                  <a:ext cx="2032517" cy="1380447"/>
                </a:xfrm>
                <a:prstGeom prst="rect">
                  <a:avLst/>
                </a:prstGeom>
                <a:blipFill>
                  <a:blip r:embed="rId11"/>
                  <a:stretch>
                    <a:fillRect l="-2381" t="-2609" b="-3913"/>
                  </a:stretch>
                </a:blipFill>
                <a:ln w="19050">
                  <a:solidFill>
                    <a:schemeClr val="tx1"/>
                  </a:solidFill>
                </a:ln>
              </p:spPr>
              <p:txBody>
                <a:bodyPr/>
                <a:lstStyle/>
                <a:p>
                  <a:r>
                    <a:rPr lang="zh-CN" altLang="en-US">
                      <a:noFill/>
                    </a:rPr>
                    <a:t> </a:t>
                  </a:r>
                </a:p>
              </p:txBody>
            </p:sp>
          </mc:Fallback>
        </mc:AlternateContent>
      </p:grpSp>
      <p:sp>
        <p:nvSpPr>
          <p:cNvPr id="19" name="箭头: 下 18">
            <a:extLst>
              <a:ext uri="{FF2B5EF4-FFF2-40B4-BE49-F238E27FC236}">
                <a16:creationId xmlns:a16="http://schemas.microsoft.com/office/drawing/2014/main" id="{E3124306-85CC-47D0-A3F5-FEC418D67749}"/>
              </a:ext>
            </a:extLst>
          </p:cNvPr>
          <p:cNvSpPr/>
          <p:nvPr/>
        </p:nvSpPr>
        <p:spPr>
          <a:xfrm>
            <a:off x="9480760" y="2729409"/>
            <a:ext cx="403548" cy="69375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024C9C3A-BFF1-4C39-8ECF-7F53C1A0940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8968" y="1738476"/>
            <a:ext cx="5450404" cy="4087803"/>
          </a:xfrm>
          <a:prstGeom prst="rect">
            <a:avLst/>
          </a:prstGeom>
        </p:spPr>
      </p:pic>
      <p:sp>
        <p:nvSpPr>
          <p:cNvPr id="10" name="箭头: 左 9">
            <a:extLst>
              <a:ext uri="{FF2B5EF4-FFF2-40B4-BE49-F238E27FC236}">
                <a16:creationId xmlns:a16="http://schemas.microsoft.com/office/drawing/2014/main" id="{F8CD3CBB-CC5A-4727-878B-E1122C55219C}"/>
              </a:ext>
            </a:extLst>
          </p:cNvPr>
          <p:cNvSpPr/>
          <p:nvPr/>
        </p:nvSpPr>
        <p:spPr>
          <a:xfrm>
            <a:off x="5769429" y="3423162"/>
            <a:ext cx="934264" cy="2928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DF788D7-3F20-4BEC-B959-8C89EF844FEB}"/>
              </a:ext>
            </a:extLst>
          </p:cNvPr>
          <p:cNvSpPr txBox="1"/>
          <p:nvPr/>
        </p:nvSpPr>
        <p:spPr>
          <a:xfrm>
            <a:off x="1656080" y="193096"/>
            <a:ext cx="5601397"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启动阶段</a:t>
            </a:r>
            <a:endParaRPr lang="zh-CN" altLang="en-US" sz="4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534FEF9-5000-4382-A9D5-564346FFE362}"/>
                  </a:ext>
                </a:extLst>
              </p:cNvPr>
              <p:cNvSpPr txBox="1"/>
              <p:nvPr/>
            </p:nvSpPr>
            <p:spPr>
              <a:xfrm>
                <a:off x="6703693" y="3423162"/>
                <a:ext cx="5025224" cy="2846357"/>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𝑥</m:t>
                                      </m:r>
                                    </m:sub>
                                  </m:sSub>
                                </m:num>
                                <m:den>
                                  <m:r>
                                    <a:rPr lang="en-US" altLang="zh-CN" sz="2400" b="0" i="1" smtClean="0">
                                      <a:latin typeface="Cambria Math" panose="02040503050406030204" pitchFamily="18" charset="0"/>
                                    </a:rPr>
                                    <m:t>𝑣</m:t>
                                  </m:r>
                                </m:den>
                              </m:f>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𝑥</m:t>
                                      </m:r>
                                    </m:sub>
                                  </m:sSub>
                                </m:num>
                                <m:den>
                                  <m:r>
                                    <a:rPr lang="en-US" altLang="zh-CN" sz="2400" b="0" i="1" smtClean="0">
                                      <a:latin typeface="Cambria Math" panose="02040503050406030204" pitchFamily="18" charset="0"/>
                                    </a:rPr>
                                    <m:t>𝑣</m:t>
                                  </m:r>
                                </m:den>
                              </m:f>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𝑦</m:t>
                                      </m:r>
                                    </m:sub>
                                  </m:sSub>
                                </m:num>
                                <m:den>
                                  <m:r>
                                    <a:rPr lang="en-US" altLang="zh-CN" sz="2400" b="0" i="1" smtClean="0">
                                      <a:latin typeface="Cambria Math" panose="02040503050406030204" pitchFamily="18" charset="0"/>
                                    </a:rPr>
                                    <m:t>𝑣</m:t>
                                  </m:r>
                                </m:den>
                              </m:f>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𝑦</m:t>
                                      </m:r>
                                    </m:sub>
                                  </m:sSub>
                                </m:num>
                                <m:den>
                                  <m:r>
                                    <a:rPr lang="en-US" altLang="zh-CN" sz="2400" b="0" i="1" smtClean="0">
                                      <a:latin typeface="Cambria Math" panose="02040503050406030204" pitchFamily="18" charset="0"/>
                                    </a:rPr>
                                    <m:t>𝑣</m:t>
                                  </m:r>
                                </m:den>
                              </m:f>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𝑚𝑔</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𝑧</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𝑚𝑔</m:t>
                              </m:r>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𝜔</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3</m:t>
                                      </m:r>
                                    </m:sub>
                                  </m:sSub>
                                </m:e>
                              </m: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b="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i="1">
                                  <a:latin typeface="Cambria Math" panose="02040503050406030204" pitchFamily="18" charset="0"/>
                                </a:rPr>
                              </m:ctrlPr>
                            </m:eqArr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𝜔</m:t>
                                      </m:r>
                                    </m:e>
                                  </m:acc>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𝑀</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dirty="0"/>
              </a:p>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eqArr>
                            <m:eqArrPr>
                              <m:ctrlPr>
                                <a:rPr lang="en-US" altLang="zh-CN" sz="2400" b="0" i="1" smtClean="0">
                                  <a:latin typeface="Cambria Math" panose="02040503050406030204" pitchFamily="18" charset="0"/>
                                </a:rPr>
                              </m:ctrlPr>
                            </m:eqArr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3</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𝜔</m:t>
                                      </m:r>
                                    </m:e>
                                  </m:acc>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2</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𝑀</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e>
                          </m:eqArr>
                          <m:r>
                            <a:rPr lang="en-US" altLang="zh-CN" sz="2400" b="0" i="1" smtClean="0">
                              <a:latin typeface="Cambria Math" panose="02040503050406030204" pitchFamily="18" charset="0"/>
                            </a:rPr>
                            <m:t>#</m:t>
                          </m:r>
                        </m:e>
                      </m:eqArr>
                    </m:oMath>
                  </m:oMathPara>
                </a14:m>
                <a:endParaRPr lang="en-US" altLang="zh-CN" sz="2400" b="0" dirty="0"/>
              </a:p>
            </p:txBody>
          </p:sp>
        </mc:Choice>
        <mc:Fallback xmlns="">
          <p:sp>
            <p:nvSpPr>
              <p:cNvPr id="14" name="文本框 13">
                <a:extLst>
                  <a:ext uri="{FF2B5EF4-FFF2-40B4-BE49-F238E27FC236}">
                    <a16:creationId xmlns:a16="http://schemas.microsoft.com/office/drawing/2014/main" id="{8534FEF9-5000-4382-A9D5-564346FFE362}"/>
                  </a:ext>
                </a:extLst>
              </p:cNvPr>
              <p:cNvSpPr txBox="1">
                <a:spLocks noRot="1" noChangeAspect="1" noMove="1" noResize="1" noEditPoints="1" noAdjustHandles="1" noChangeArrowheads="1" noChangeShapeType="1" noTextEdit="1"/>
              </p:cNvSpPr>
              <p:nvPr/>
            </p:nvSpPr>
            <p:spPr>
              <a:xfrm>
                <a:off x="6703693" y="3423162"/>
                <a:ext cx="5025224" cy="2846357"/>
              </a:xfrm>
              <a:prstGeom prst="rect">
                <a:avLst/>
              </a:prstGeom>
              <a:blipFill>
                <a:blip r:embed="rId13"/>
                <a:stretch>
                  <a:fillRect/>
                </a:stretch>
              </a:blipFill>
              <a:ln w="57150">
                <a:solidFill>
                  <a:schemeClr val="tx1"/>
                </a:solidFill>
              </a:ln>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10490E63-CC6B-4707-BBBC-3BC37DB04B7E}"/>
              </a:ext>
            </a:extLst>
          </p:cNvPr>
          <p:cNvSpPr txBox="1"/>
          <p:nvPr/>
        </p:nvSpPr>
        <p:spPr>
          <a:xfrm>
            <a:off x="6703692" y="6356350"/>
            <a:ext cx="2743199" cy="369332"/>
          </a:xfrm>
          <a:prstGeom prst="rect">
            <a:avLst/>
          </a:prstGeom>
          <a:noFill/>
        </p:spPr>
        <p:txBody>
          <a:bodyPr wrap="square" rtlCol="0">
            <a:spAutoFit/>
          </a:bodyPr>
          <a:lstStyle/>
          <a:p>
            <a:r>
              <a:rPr lang="zh-CN" altLang="en-US" dirty="0"/>
              <a:t>* 具体计算过程可见附录</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B54A334-BA02-434C-A177-524A3DA05ADE}"/>
                  </a:ext>
                </a:extLst>
              </p:cNvPr>
              <p:cNvSpPr txBox="1"/>
              <p:nvPr/>
            </p:nvSpPr>
            <p:spPr>
              <a:xfrm>
                <a:off x="10896600" y="3536064"/>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6</m:t>
                          </m:r>
                        </m:e>
                      </m:d>
                    </m:oMath>
                  </m:oMathPara>
                </a14:m>
                <a:endParaRPr lang="zh-CN" altLang="en-US" sz="2400" dirty="0"/>
              </a:p>
            </p:txBody>
          </p:sp>
        </mc:Choice>
        <mc:Fallback xmlns="">
          <p:sp>
            <p:nvSpPr>
              <p:cNvPr id="15" name="文本框 14">
                <a:extLst>
                  <a:ext uri="{FF2B5EF4-FFF2-40B4-BE49-F238E27FC236}">
                    <a16:creationId xmlns:a16="http://schemas.microsoft.com/office/drawing/2014/main" id="{2B54A334-BA02-434C-A177-524A3DA05ADE}"/>
                  </a:ext>
                </a:extLst>
              </p:cNvPr>
              <p:cNvSpPr txBox="1">
                <a:spLocks noRot="1" noChangeAspect="1" noMove="1" noResize="1" noEditPoints="1" noAdjustHandles="1" noChangeArrowheads="1" noChangeShapeType="1" noTextEdit="1"/>
              </p:cNvSpPr>
              <p:nvPr/>
            </p:nvSpPr>
            <p:spPr>
              <a:xfrm>
                <a:off x="10896600" y="3536064"/>
                <a:ext cx="914400"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E7CBA32-F2E6-448D-917F-6F7467734172}"/>
                  </a:ext>
                </a:extLst>
              </p:cNvPr>
              <p:cNvSpPr txBox="1"/>
              <p:nvPr/>
            </p:nvSpPr>
            <p:spPr>
              <a:xfrm>
                <a:off x="10896600" y="4206695"/>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7</m:t>
                          </m:r>
                        </m:e>
                      </m:d>
                    </m:oMath>
                  </m:oMathPara>
                </a14:m>
                <a:endParaRPr lang="zh-CN" altLang="en-US" sz="2400" dirty="0"/>
              </a:p>
            </p:txBody>
          </p:sp>
        </mc:Choice>
        <mc:Fallback xmlns="">
          <p:sp>
            <p:nvSpPr>
              <p:cNvPr id="16" name="文本框 15">
                <a:extLst>
                  <a:ext uri="{FF2B5EF4-FFF2-40B4-BE49-F238E27FC236}">
                    <a16:creationId xmlns:a16="http://schemas.microsoft.com/office/drawing/2014/main" id="{DE7CBA32-F2E6-448D-917F-6F7467734172}"/>
                  </a:ext>
                </a:extLst>
              </p:cNvPr>
              <p:cNvSpPr txBox="1">
                <a:spLocks noRot="1" noChangeAspect="1" noMove="1" noResize="1" noEditPoints="1" noAdjustHandles="1" noChangeArrowheads="1" noChangeShapeType="1" noTextEdit="1"/>
              </p:cNvSpPr>
              <p:nvPr/>
            </p:nvSpPr>
            <p:spPr>
              <a:xfrm>
                <a:off x="10896600" y="4206695"/>
                <a:ext cx="914400" cy="4616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D070319-7208-4C4B-800C-E493936A4683}"/>
                  </a:ext>
                </a:extLst>
              </p:cNvPr>
              <p:cNvSpPr txBox="1"/>
              <p:nvPr/>
            </p:nvSpPr>
            <p:spPr>
              <a:xfrm>
                <a:off x="10896600" y="4686140"/>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8</m:t>
                          </m:r>
                        </m:e>
                      </m:d>
                    </m:oMath>
                  </m:oMathPara>
                </a14:m>
                <a:endParaRPr lang="zh-CN" altLang="en-US" sz="2400" dirty="0"/>
              </a:p>
            </p:txBody>
          </p:sp>
        </mc:Choice>
        <mc:Fallback xmlns="">
          <p:sp>
            <p:nvSpPr>
              <p:cNvPr id="17" name="文本框 16">
                <a:extLst>
                  <a:ext uri="{FF2B5EF4-FFF2-40B4-BE49-F238E27FC236}">
                    <a16:creationId xmlns:a16="http://schemas.microsoft.com/office/drawing/2014/main" id="{0D070319-7208-4C4B-800C-E493936A4683}"/>
                  </a:ext>
                </a:extLst>
              </p:cNvPr>
              <p:cNvSpPr txBox="1">
                <a:spLocks noRot="1" noChangeAspect="1" noMove="1" noResize="1" noEditPoints="1" noAdjustHandles="1" noChangeArrowheads="1" noChangeShapeType="1" noTextEdit="1"/>
              </p:cNvSpPr>
              <p:nvPr/>
            </p:nvSpPr>
            <p:spPr>
              <a:xfrm>
                <a:off x="10896600" y="4686140"/>
                <a:ext cx="914400" cy="46166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0D94CCD-1BDF-491C-899B-4460BD0A38D1}"/>
                  </a:ext>
                </a:extLst>
              </p:cNvPr>
              <p:cNvSpPr txBox="1"/>
              <p:nvPr/>
            </p:nvSpPr>
            <p:spPr>
              <a:xfrm>
                <a:off x="10896600" y="504633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9</m:t>
                          </m:r>
                        </m:e>
                      </m:d>
                    </m:oMath>
                  </m:oMathPara>
                </a14:m>
                <a:endParaRPr lang="zh-CN" altLang="en-US" sz="2400" dirty="0"/>
              </a:p>
            </p:txBody>
          </p:sp>
        </mc:Choice>
        <mc:Fallback xmlns="">
          <p:sp>
            <p:nvSpPr>
              <p:cNvPr id="18" name="文本框 17">
                <a:extLst>
                  <a:ext uri="{FF2B5EF4-FFF2-40B4-BE49-F238E27FC236}">
                    <a16:creationId xmlns:a16="http://schemas.microsoft.com/office/drawing/2014/main" id="{A0D94CCD-1BDF-491C-899B-4460BD0A38D1}"/>
                  </a:ext>
                </a:extLst>
              </p:cNvPr>
              <p:cNvSpPr txBox="1">
                <a:spLocks noRot="1" noChangeAspect="1" noMove="1" noResize="1" noEditPoints="1" noAdjustHandles="1" noChangeArrowheads="1" noChangeShapeType="1" noTextEdit="1"/>
              </p:cNvSpPr>
              <p:nvPr/>
            </p:nvSpPr>
            <p:spPr>
              <a:xfrm>
                <a:off x="10896600" y="5046336"/>
                <a:ext cx="914400" cy="46166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7DA170D-2DDE-4DCE-BE70-E0ACBDB62F65}"/>
                  </a:ext>
                </a:extLst>
              </p:cNvPr>
              <p:cNvSpPr txBox="1"/>
              <p:nvPr/>
            </p:nvSpPr>
            <p:spPr>
              <a:xfrm>
                <a:off x="10896600" y="5427094"/>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10</m:t>
                          </m:r>
                        </m:e>
                      </m:d>
                    </m:oMath>
                  </m:oMathPara>
                </a14:m>
                <a:endParaRPr lang="zh-CN" altLang="en-US" sz="2400" dirty="0"/>
              </a:p>
            </p:txBody>
          </p:sp>
        </mc:Choice>
        <mc:Fallback xmlns="">
          <p:sp>
            <p:nvSpPr>
              <p:cNvPr id="20" name="文本框 19">
                <a:extLst>
                  <a:ext uri="{FF2B5EF4-FFF2-40B4-BE49-F238E27FC236}">
                    <a16:creationId xmlns:a16="http://schemas.microsoft.com/office/drawing/2014/main" id="{77DA170D-2DDE-4DCE-BE70-E0ACBDB62F65}"/>
                  </a:ext>
                </a:extLst>
              </p:cNvPr>
              <p:cNvSpPr txBox="1">
                <a:spLocks noRot="1" noChangeAspect="1" noMove="1" noResize="1" noEditPoints="1" noAdjustHandles="1" noChangeArrowheads="1" noChangeShapeType="1" noTextEdit="1"/>
              </p:cNvSpPr>
              <p:nvPr/>
            </p:nvSpPr>
            <p:spPr>
              <a:xfrm>
                <a:off x="10896600" y="5427094"/>
                <a:ext cx="914400" cy="46166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FA683F5-4315-4755-B9B7-9DBCFCB251C5}"/>
                  </a:ext>
                </a:extLst>
              </p:cNvPr>
              <p:cNvSpPr txBox="1"/>
              <p:nvPr/>
            </p:nvSpPr>
            <p:spPr>
              <a:xfrm>
                <a:off x="10896600" y="5767401"/>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11</m:t>
                          </m:r>
                        </m:e>
                      </m:d>
                    </m:oMath>
                  </m:oMathPara>
                </a14:m>
                <a:endParaRPr lang="zh-CN" altLang="en-US" sz="2400" dirty="0"/>
              </a:p>
            </p:txBody>
          </p:sp>
        </mc:Choice>
        <mc:Fallback xmlns="">
          <p:sp>
            <p:nvSpPr>
              <p:cNvPr id="21" name="文本框 20">
                <a:extLst>
                  <a:ext uri="{FF2B5EF4-FFF2-40B4-BE49-F238E27FC236}">
                    <a16:creationId xmlns:a16="http://schemas.microsoft.com/office/drawing/2014/main" id="{8FA683F5-4315-4755-B9B7-9DBCFCB251C5}"/>
                  </a:ext>
                </a:extLst>
              </p:cNvPr>
              <p:cNvSpPr txBox="1">
                <a:spLocks noRot="1" noChangeAspect="1" noMove="1" noResize="1" noEditPoints="1" noAdjustHandles="1" noChangeArrowheads="1" noChangeShapeType="1" noTextEdit="1"/>
              </p:cNvSpPr>
              <p:nvPr/>
            </p:nvSpPr>
            <p:spPr>
              <a:xfrm>
                <a:off x="10896600" y="5767401"/>
                <a:ext cx="914400" cy="461665"/>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7025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7" name="图片 6">
            <a:extLst>
              <a:ext uri="{FF2B5EF4-FFF2-40B4-BE49-F238E27FC236}">
                <a16:creationId xmlns:a16="http://schemas.microsoft.com/office/drawing/2014/main" id="{E8558872-1F9B-476D-95C5-0EF1D0E6B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68" y="1738476"/>
            <a:ext cx="5450404" cy="4087803"/>
          </a:xfrm>
          <a:prstGeom prst="rect">
            <a:avLst/>
          </a:prstGeom>
        </p:spPr>
      </p:pic>
      <p:pic>
        <p:nvPicPr>
          <p:cNvPr id="13" name="图片 12">
            <a:extLst>
              <a:ext uri="{FF2B5EF4-FFF2-40B4-BE49-F238E27FC236}">
                <a16:creationId xmlns:a16="http://schemas.microsoft.com/office/drawing/2014/main" id="{E7F283D0-2CCA-41EE-B26E-FCE0DDF16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501" y="1738476"/>
            <a:ext cx="5450404" cy="4087803"/>
          </a:xfrm>
          <a:prstGeom prst="rect">
            <a:avLst/>
          </a:prstGeom>
        </p:spPr>
      </p:pic>
      <p:sp>
        <p:nvSpPr>
          <p:cNvPr id="12" name="文本框 11">
            <a:extLst>
              <a:ext uri="{FF2B5EF4-FFF2-40B4-BE49-F238E27FC236}">
                <a16:creationId xmlns:a16="http://schemas.microsoft.com/office/drawing/2014/main" id="{5C393327-21C3-4FDB-9740-310075230ECC}"/>
              </a:ext>
            </a:extLst>
          </p:cNvPr>
          <p:cNvSpPr txBox="1"/>
          <p:nvPr/>
        </p:nvSpPr>
        <p:spPr>
          <a:xfrm>
            <a:off x="8459319" y="1892460"/>
            <a:ext cx="2164504" cy="461665"/>
          </a:xfrm>
          <a:prstGeom prst="rect">
            <a:avLst/>
          </a:prstGeom>
          <a:solidFill>
            <a:schemeClr val="bg1"/>
          </a:solidFill>
        </p:spPr>
        <p:txBody>
          <a:bodyPr wrap="square" rtlCol="0">
            <a:spAutoFit/>
          </a:bodyPr>
          <a:lstStyle/>
          <a:p>
            <a:r>
              <a:rPr lang="zh-CN" altLang="en-US" sz="2400" dirty="0"/>
              <a:t>边章动边立起</a:t>
            </a:r>
          </a:p>
        </p:txBody>
      </p:sp>
      <p:cxnSp>
        <p:nvCxnSpPr>
          <p:cNvPr id="14" name="直接箭头连接符 13">
            <a:extLst>
              <a:ext uri="{FF2B5EF4-FFF2-40B4-BE49-F238E27FC236}">
                <a16:creationId xmlns:a16="http://schemas.microsoft.com/office/drawing/2014/main" id="{6F449CA5-ADED-4237-A621-E6FDA59B26D1}"/>
              </a:ext>
            </a:extLst>
          </p:cNvPr>
          <p:cNvCxnSpPr/>
          <p:nvPr/>
        </p:nvCxnSpPr>
        <p:spPr>
          <a:xfrm flipH="1">
            <a:off x="7672241" y="2372810"/>
            <a:ext cx="717630" cy="876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FC9CD65-8E12-4E3F-9657-2F61FF8B5609}"/>
              </a:ext>
            </a:extLst>
          </p:cNvPr>
          <p:cNvSpPr txBox="1"/>
          <p:nvPr/>
        </p:nvSpPr>
        <p:spPr>
          <a:xfrm>
            <a:off x="9808150" y="3047998"/>
            <a:ext cx="2349662" cy="830997"/>
          </a:xfrm>
          <a:prstGeom prst="rect">
            <a:avLst/>
          </a:prstGeom>
          <a:solidFill>
            <a:schemeClr val="bg1"/>
          </a:solidFill>
        </p:spPr>
        <p:txBody>
          <a:bodyPr wrap="square" rtlCol="0">
            <a:spAutoFit/>
          </a:bodyPr>
          <a:lstStyle/>
          <a:p>
            <a:r>
              <a:rPr lang="zh-CN" altLang="en-US" sz="2400" dirty="0"/>
              <a:t>角度平稳后章动继续存在</a:t>
            </a:r>
          </a:p>
        </p:txBody>
      </p:sp>
      <p:cxnSp>
        <p:nvCxnSpPr>
          <p:cNvPr id="17" name="直接箭头连接符 16">
            <a:extLst>
              <a:ext uri="{FF2B5EF4-FFF2-40B4-BE49-F238E27FC236}">
                <a16:creationId xmlns:a16="http://schemas.microsoft.com/office/drawing/2014/main" id="{E3EA01DA-5BA1-4B3D-9F7C-DA5A3311200E}"/>
              </a:ext>
            </a:extLst>
          </p:cNvPr>
          <p:cNvCxnSpPr>
            <a:cxnSpLocks/>
          </p:cNvCxnSpPr>
          <p:nvPr/>
        </p:nvCxnSpPr>
        <p:spPr>
          <a:xfrm flipH="1">
            <a:off x="9420417" y="3500699"/>
            <a:ext cx="387733" cy="5871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05C681C-3545-4479-9CF5-CD66B7E966C9}"/>
              </a:ext>
            </a:extLst>
          </p:cNvPr>
          <p:cNvCxnSpPr>
            <a:cxnSpLocks/>
          </p:cNvCxnSpPr>
          <p:nvPr/>
        </p:nvCxnSpPr>
        <p:spPr>
          <a:xfrm flipH="1">
            <a:off x="2912920" y="2161954"/>
            <a:ext cx="5476951" cy="7601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3774FD7-4BB7-4F92-95C9-F949E143DF2A}"/>
              </a:ext>
            </a:extLst>
          </p:cNvPr>
          <p:cNvCxnSpPr>
            <a:cxnSpLocks/>
          </p:cNvCxnSpPr>
          <p:nvPr/>
        </p:nvCxnSpPr>
        <p:spPr>
          <a:xfrm flipH="1">
            <a:off x="5267739" y="3396098"/>
            <a:ext cx="4476371" cy="6917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4F91183F-BA38-4AB6-96EE-10EFBE27ED2D}"/>
              </a:ext>
            </a:extLst>
          </p:cNvPr>
          <p:cNvSpPr>
            <a:spLocks noGrp="1"/>
          </p:cNvSpPr>
          <p:nvPr>
            <p:ph type="sldNum" sz="quarter" idx="12"/>
          </p:nvPr>
        </p:nvSpPr>
        <p:spPr/>
        <p:txBody>
          <a:bodyPr/>
          <a:lstStyle/>
          <a:p>
            <a:fld id="{1B487110-FBC2-4736-BE98-00752552BA2D}" type="slidenum">
              <a:rPr lang="zh-CN" altLang="en-US" smtClean="0"/>
              <a:pPr/>
              <a:t>33</a:t>
            </a:fld>
            <a:endParaRPr lang="zh-CN" altLang="en-US" dirty="0"/>
          </a:p>
        </p:txBody>
      </p:sp>
      <p:sp>
        <p:nvSpPr>
          <p:cNvPr id="15" name="文本框 14">
            <a:extLst>
              <a:ext uri="{FF2B5EF4-FFF2-40B4-BE49-F238E27FC236}">
                <a16:creationId xmlns:a16="http://schemas.microsoft.com/office/drawing/2014/main" id="{0EC4C2AD-A77D-4968-9CFC-F2B813BB5106}"/>
              </a:ext>
            </a:extLst>
          </p:cNvPr>
          <p:cNvSpPr txBox="1"/>
          <p:nvPr/>
        </p:nvSpPr>
        <p:spPr>
          <a:xfrm>
            <a:off x="1656080" y="193096"/>
            <a:ext cx="5601397"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启动阶段</a:t>
            </a:r>
            <a:endParaRPr lang="zh-CN" altLang="en-US" sz="4400" dirty="0"/>
          </a:p>
        </p:txBody>
      </p:sp>
    </p:spTree>
    <p:extLst>
      <p:ext uri="{BB962C8B-B14F-4D97-AF65-F5344CB8AC3E}">
        <p14:creationId xmlns:p14="http://schemas.microsoft.com/office/powerpoint/2010/main" val="1840204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6" name="图片 5">
            <a:extLst>
              <a:ext uri="{FF2B5EF4-FFF2-40B4-BE49-F238E27FC236}">
                <a16:creationId xmlns:a16="http://schemas.microsoft.com/office/drawing/2014/main" id="{3E1839CE-E1C2-4076-AF17-784E8BB115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53" y="1383481"/>
            <a:ext cx="6667500" cy="5000625"/>
          </a:xfrm>
          <a:prstGeom prst="rect">
            <a:avLst/>
          </a:prstGeom>
        </p:spPr>
      </p:pic>
      <p:pic>
        <p:nvPicPr>
          <p:cNvPr id="12" name="hurricaneballs">
            <a:hlinkClick r:id="" action="ppaction://media"/>
            <a:extLst>
              <a:ext uri="{FF2B5EF4-FFF2-40B4-BE49-F238E27FC236}">
                <a16:creationId xmlns:a16="http://schemas.microsoft.com/office/drawing/2014/main" id="{4BB8B514-316A-4EB1-88CA-3AEAEE5F2B4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11012" y="2740073"/>
            <a:ext cx="5095235" cy="1833754"/>
          </a:xfrm>
          <a:prstGeom prst="rect">
            <a:avLst/>
          </a:prstGeom>
        </p:spPr>
      </p:pic>
      <p:sp>
        <p:nvSpPr>
          <p:cNvPr id="5" name="灯片编号占位符 4">
            <a:extLst>
              <a:ext uri="{FF2B5EF4-FFF2-40B4-BE49-F238E27FC236}">
                <a16:creationId xmlns:a16="http://schemas.microsoft.com/office/drawing/2014/main" id="{0686A581-DE9A-45DF-B23D-D706CBB8DFD4}"/>
              </a:ext>
            </a:extLst>
          </p:cNvPr>
          <p:cNvSpPr>
            <a:spLocks noGrp="1"/>
          </p:cNvSpPr>
          <p:nvPr>
            <p:ph type="sldNum" sz="quarter" idx="12"/>
          </p:nvPr>
        </p:nvSpPr>
        <p:spPr/>
        <p:txBody>
          <a:bodyPr/>
          <a:lstStyle/>
          <a:p>
            <a:fld id="{1B487110-FBC2-4736-BE98-00752552BA2D}" type="slidenum">
              <a:rPr lang="zh-CN" altLang="en-US" smtClean="0"/>
              <a:pPr/>
              <a:t>34</a:t>
            </a:fld>
            <a:endParaRPr lang="zh-CN" altLang="en-US" dirty="0"/>
          </a:p>
        </p:txBody>
      </p:sp>
      <p:sp>
        <p:nvSpPr>
          <p:cNvPr id="10" name="文本框 9">
            <a:extLst>
              <a:ext uri="{FF2B5EF4-FFF2-40B4-BE49-F238E27FC236}">
                <a16:creationId xmlns:a16="http://schemas.microsoft.com/office/drawing/2014/main" id="{EAD77588-AA60-4B3F-A49A-1E2082D25FD8}"/>
              </a:ext>
            </a:extLst>
          </p:cNvPr>
          <p:cNvSpPr txBox="1"/>
          <p:nvPr/>
        </p:nvSpPr>
        <p:spPr>
          <a:xfrm>
            <a:off x="1656080" y="193096"/>
            <a:ext cx="5601397"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启动阶段</a:t>
            </a:r>
            <a:endParaRPr lang="zh-CN" altLang="en-US" sz="4400" dirty="0"/>
          </a:p>
        </p:txBody>
      </p:sp>
    </p:spTree>
    <p:extLst>
      <p:ext uri="{BB962C8B-B14F-4D97-AF65-F5344CB8AC3E}">
        <p14:creationId xmlns:p14="http://schemas.microsoft.com/office/powerpoint/2010/main" val="3093861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2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6" name="图片 5">
            <a:extLst>
              <a:ext uri="{FF2B5EF4-FFF2-40B4-BE49-F238E27FC236}">
                <a16:creationId xmlns:a16="http://schemas.microsoft.com/office/drawing/2014/main" id="{672DCAAD-8DD3-4A1E-BBA3-3D78FB2786DD}"/>
              </a:ext>
            </a:extLst>
          </p:cNvPr>
          <p:cNvPicPr>
            <a:picLocks noChangeAspect="1"/>
          </p:cNvPicPr>
          <p:nvPr/>
        </p:nvPicPr>
        <p:blipFill rotWithShape="1">
          <a:blip r:embed="rId4">
            <a:extLst>
              <a:ext uri="{28A0092B-C50C-407E-A947-70E740481C1C}">
                <a14:useLocalDpi xmlns:a14="http://schemas.microsoft.com/office/drawing/2010/main" val="0"/>
              </a:ext>
            </a:extLst>
          </a:blip>
          <a:srcRect t="4168"/>
          <a:stretch/>
        </p:blipFill>
        <p:spPr>
          <a:xfrm>
            <a:off x="7000895" y="914724"/>
            <a:ext cx="4134309" cy="2971500"/>
          </a:xfrm>
          <a:prstGeom prst="rect">
            <a:avLst/>
          </a:prstGeom>
        </p:spPr>
      </p:pic>
      <p:pic>
        <p:nvPicPr>
          <p:cNvPr id="12" name="图片 11">
            <a:extLst>
              <a:ext uri="{FF2B5EF4-FFF2-40B4-BE49-F238E27FC236}">
                <a16:creationId xmlns:a16="http://schemas.microsoft.com/office/drawing/2014/main" id="{9AB6E777-CDA3-4D2E-8474-5A0A33FD8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7050" y="3886224"/>
            <a:ext cx="3962000" cy="2971500"/>
          </a:xfrm>
          <a:prstGeom prst="rect">
            <a:avLst/>
          </a:prstGeom>
        </p:spPr>
      </p:pic>
      <p:graphicFrame>
        <p:nvGraphicFramePr>
          <p:cNvPr id="13" name="对象 12">
            <a:extLst>
              <a:ext uri="{FF2B5EF4-FFF2-40B4-BE49-F238E27FC236}">
                <a16:creationId xmlns:a16="http://schemas.microsoft.com/office/drawing/2014/main" id="{9D38867A-E66D-4908-B350-2D6F31CA360C}"/>
              </a:ext>
            </a:extLst>
          </p:cNvPr>
          <p:cNvGraphicFramePr>
            <a:graphicFrameLocks noChangeAspect="1"/>
          </p:cNvGraphicFramePr>
          <p:nvPr>
            <p:extLst/>
          </p:nvPr>
        </p:nvGraphicFramePr>
        <p:xfrm>
          <a:off x="-683517" y="1166337"/>
          <a:ext cx="7552004" cy="4965701"/>
        </p:xfrm>
        <a:graphic>
          <a:graphicData uri="http://schemas.openxmlformats.org/presentationml/2006/ole">
            <mc:AlternateContent xmlns:mc="http://schemas.openxmlformats.org/markup-compatibility/2006">
              <mc:Choice xmlns:v="urn:schemas-microsoft-com:vml" Requires="v">
                <p:oleObj spid="_x0000_s3074" name="Visio" r:id="rId6" imgW="8313385" imgH="5478623" progId="Visio.Drawing.15">
                  <p:embed/>
                </p:oleObj>
              </mc:Choice>
              <mc:Fallback>
                <p:oleObj name="Visio" r:id="rId6" imgW="8313385" imgH="5478623" progId="Visio.Drawing.15">
                  <p:embed/>
                  <p:pic>
                    <p:nvPicPr>
                      <p:cNvPr id="13" name="对象 12">
                        <a:extLst>
                          <a:ext uri="{FF2B5EF4-FFF2-40B4-BE49-F238E27FC236}">
                            <a16:creationId xmlns:a16="http://schemas.microsoft.com/office/drawing/2014/main" id="{9D38867A-E66D-4908-B350-2D6F31CA360C}"/>
                          </a:ext>
                        </a:extLst>
                      </p:cNvPr>
                      <p:cNvPicPr/>
                      <p:nvPr/>
                    </p:nvPicPr>
                    <p:blipFill>
                      <a:blip r:embed="rId7"/>
                      <a:stretch>
                        <a:fillRect/>
                      </a:stretch>
                    </p:blipFill>
                    <p:spPr>
                      <a:xfrm>
                        <a:off x="-683517" y="1166337"/>
                        <a:ext cx="7552004" cy="4965701"/>
                      </a:xfrm>
                      <a:prstGeom prst="rect">
                        <a:avLst/>
                      </a:prstGeom>
                    </p:spPr>
                  </p:pic>
                </p:oleObj>
              </mc:Fallback>
            </mc:AlternateContent>
          </a:graphicData>
        </a:graphic>
      </p:graphicFrame>
      <p:sp>
        <p:nvSpPr>
          <p:cNvPr id="5" name="灯片编号占位符 4">
            <a:extLst>
              <a:ext uri="{FF2B5EF4-FFF2-40B4-BE49-F238E27FC236}">
                <a16:creationId xmlns:a16="http://schemas.microsoft.com/office/drawing/2014/main" id="{2384FCA8-2D3E-4493-8F3A-EEDBEA0EC1EE}"/>
              </a:ext>
            </a:extLst>
          </p:cNvPr>
          <p:cNvSpPr>
            <a:spLocks noGrp="1"/>
          </p:cNvSpPr>
          <p:nvPr>
            <p:ph type="sldNum" sz="quarter" idx="12"/>
          </p:nvPr>
        </p:nvSpPr>
        <p:spPr/>
        <p:txBody>
          <a:bodyPr/>
          <a:lstStyle/>
          <a:p>
            <a:fld id="{1B487110-FBC2-4736-BE98-00752552BA2D}" type="slidenum">
              <a:rPr lang="zh-CN" altLang="en-US" smtClean="0"/>
              <a:pPr/>
              <a:t>35</a:t>
            </a:fld>
            <a:endParaRPr lang="zh-CN" altLang="en-US" dirty="0"/>
          </a:p>
        </p:txBody>
      </p:sp>
      <p:sp>
        <p:nvSpPr>
          <p:cNvPr id="15" name="文本框 14">
            <a:extLst>
              <a:ext uri="{FF2B5EF4-FFF2-40B4-BE49-F238E27FC236}">
                <a16:creationId xmlns:a16="http://schemas.microsoft.com/office/drawing/2014/main" id="{203F66DC-9E67-4F8F-9705-FA93EF2727F8}"/>
              </a:ext>
            </a:extLst>
          </p:cNvPr>
          <p:cNvSpPr txBox="1"/>
          <p:nvPr/>
        </p:nvSpPr>
        <p:spPr>
          <a:xfrm>
            <a:off x="1656080" y="193096"/>
            <a:ext cx="5601397" cy="769441"/>
          </a:xfrm>
          <a:prstGeom prst="rect">
            <a:avLst/>
          </a:prstGeom>
          <a:noFill/>
        </p:spPr>
        <p:txBody>
          <a:bodyPr wrap="square" rtlCol="0">
            <a:spAutoFit/>
          </a:bodyPr>
          <a:lstStyle/>
          <a:p>
            <a:r>
              <a:rPr lang="zh-CN" altLang="en-US" sz="4400" b="1" dirty="0"/>
              <a:t>三、理论分析</a:t>
            </a:r>
            <a:r>
              <a:rPr lang="en-US" altLang="zh-CN" sz="2400" dirty="0"/>
              <a:t>——</a:t>
            </a:r>
            <a:r>
              <a:rPr lang="zh-CN" altLang="en-US" sz="2400" dirty="0"/>
              <a:t>启动阶段</a:t>
            </a:r>
            <a:endParaRPr lang="zh-CN" altLang="en-US" sz="4400" dirty="0"/>
          </a:p>
        </p:txBody>
      </p:sp>
    </p:spTree>
    <p:extLst>
      <p:ext uri="{BB962C8B-B14F-4D97-AF65-F5344CB8AC3E}">
        <p14:creationId xmlns:p14="http://schemas.microsoft.com/office/powerpoint/2010/main" val="2416331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2427544" y="1266719"/>
            <a:ext cx="6312263" cy="646331"/>
          </a:xfrm>
          <a:prstGeom prst="rect">
            <a:avLst/>
          </a:prstGeom>
          <a:noFill/>
        </p:spPr>
        <p:txBody>
          <a:bodyPr wrap="square" rtlCol="0">
            <a:spAutoFit/>
          </a:bodyPr>
          <a:lstStyle/>
          <a:p>
            <a:r>
              <a:rPr lang="zh-CN" altLang="en-US" sz="2800" dirty="0"/>
              <a:t>当在吹气下达到</a:t>
            </a:r>
            <a:r>
              <a:rPr lang="zh-CN" altLang="en-US" sz="3600" b="1" dirty="0"/>
              <a:t>稳定旋转</a:t>
            </a:r>
            <a:r>
              <a:rPr lang="zh-CN" altLang="en-US" sz="2800" dirty="0"/>
              <a:t>时</a:t>
            </a:r>
          </a:p>
        </p:txBody>
      </p:sp>
      <p:sp>
        <p:nvSpPr>
          <p:cNvPr id="5" name="灯片编号占位符 4">
            <a:extLst>
              <a:ext uri="{FF2B5EF4-FFF2-40B4-BE49-F238E27FC236}">
                <a16:creationId xmlns:a16="http://schemas.microsoft.com/office/drawing/2014/main" id="{13D2CD21-C342-46EB-9A0C-5B11656006EF}"/>
              </a:ext>
            </a:extLst>
          </p:cNvPr>
          <p:cNvSpPr>
            <a:spLocks noGrp="1"/>
          </p:cNvSpPr>
          <p:nvPr>
            <p:ph type="sldNum" sz="quarter" idx="12"/>
          </p:nvPr>
        </p:nvSpPr>
        <p:spPr/>
        <p:txBody>
          <a:bodyPr/>
          <a:lstStyle/>
          <a:p>
            <a:fld id="{1B487110-FBC2-4736-BE98-00752552BA2D}" type="slidenum">
              <a:rPr lang="zh-CN" altLang="en-US" smtClean="0"/>
              <a:pPr/>
              <a:t>36</a:t>
            </a:fld>
            <a:endParaRPr lang="zh-CN" altLang="en-US" dirty="0"/>
          </a:p>
        </p:txBody>
      </p:sp>
      <p:sp>
        <p:nvSpPr>
          <p:cNvPr id="17" name="文本框 16">
            <a:extLst>
              <a:ext uri="{FF2B5EF4-FFF2-40B4-BE49-F238E27FC236}">
                <a16:creationId xmlns:a16="http://schemas.microsoft.com/office/drawing/2014/main" id="{1471ACDC-1CD1-44A9-A720-CDD3475A8C91}"/>
              </a:ext>
            </a:extLst>
          </p:cNvPr>
          <p:cNvSpPr txBox="1"/>
          <p:nvPr/>
        </p:nvSpPr>
        <p:spPr>
          <a:xfrm>
            <a:off x="1052730" y="3158467"/>
            <a:ext cx="2039305" cy="646331"/>
          </a:xfrm>
          <a:prstGeom prst="rect">
            <a:avLst/>
          </a:prstGeom>
          <a:noFill/>
          <a:ln w="57150">
            <a:solidFill>
              <a:srgbClr val="FF0000"/>
            </a:solidFill>
          </a:ln>
        </p:spPr>
        <p:txBody>
          <a:bodyPr wrap="square" rtlCol="0">
            <a:spAutoFit/>
          </a:bodyPr>
          <a:lstStyle/>
          <a:p>
            <a:r>
              <a:rPr lang="zh-CN" altLang="en-US" sz="3600" b="1" dirty="0"/>
              <a:t>吹气做功</a:t>
            </a:r>
          </a:p>
        </p:txBody>
      </p:sp>
      <p:sp>
        <p:nvSpPr>
          <p:cNvPr id="19" name="文本框 18">
            <a:extLst>
              <a:ext uri="{FF2B5EF4-FFF2-40B4-BE49-F238E27FC236}">
                <a16:creationId xmlns:a16="http://schemas.microsoft.com/office/drawing/2014/main" id="{DA3A6366-1A96-4541-8AB3-B05C36F7764C}"/>
              </a:ext>
            </a:extLst>
          </p:cNvPr>
          <p:cNvSpPr txBox="1"/>
          <p:nvPr/>
        </p:nvSpPr>
        <p:spPr>
          <a:xfrm>
            <a:off x="3901309" y="2881469"/>
            <a:ext cx="2598675" cy="1200329"/>
          </a:xfrm>
          <a:prstGeom prst="rect">
            <a:avLst/>
          </a:prstGeom>
          <a:noFill/>
          <a:ln w="57150">
            <a:solidFill>
              <a:srgbClr val="FFFF00"/>
            </a:solidFill>
          </a:ln>
        </p:spPr>
        <p:txBody>
          <a:bodyPr wrap="square" rtlCol="0">
            <a:spAutoFit/>
          </a:bodyPr>
          <a:lstStyle/>
          <a:p>
            <a:pPr algn="ctr"/>
            <a:r>
              <a:rPr lang="zh-CN" altLang="en-US" sz="3600" b="1" dirty="0"/>
              <a:t>受空气阻力</a:t>
            </a:r>
            <a:endParaRPr lang="en-US" altLang="zh-CN" sz="3600" b="1" dirty="0"/>
          </a:p>
          <a:p>
            <a:pPr algn="ctr"/>
            <a:r>
              <a:rPr lang="zh-CN" altLang="en-US" sz="3600" b="1" dirty="0"/>
              <a:t>耗散的能量</a:t>
            </a:r>
          </a:p>
        </p:txBody>
      </p:sp>
      <p:sp>
        <p:nvSpPr>
          <p:cNvPr id="22" name="文本框 21">
            <a:extLst>
              <a:ext uri="{FF2B5EF4-FFF2-40B4-BE49-F238E27FC236}">
                <a16:creationId xmlns:a16="http://schemas.microsoft.com/office/drawing/2014/main" id="{EA2526C4-AFBE-4330-A35F-FFE3019E2B24}"/>
              </a:ext>
            </a:extLst>
          </p:cNvPr>
          <p:cNvSpPr txBox="1"/>
          <p:nvPr/>
        </p:nvSpPr>
        <p:spPr>
          <a:xfrm>
            <a:off x="7312692" y="2881467"/>
            <a:ext cx="2472119" cy="1200329"/>
          </a:xfrm>
          <a:prstGeom prst="rect">
            <a:avLst/>
          </a:prstGeom>
          <a:noFill/>
          <a:ln w="57150">
            <a:solidFill>
              <a:schemeClr val="accent1"/>
            </a:solidFill>
          </a:ln>
        </p:spPr>
        <p:txBody>
          <a:bodyPr wrap="square" rtlCol="0">
            <a:spAutoFit/>
          </a:bodyPr>
          <a:lstStyle/>
          <a:p>
            <a:r>
              <a:rPr lang="zh-CN" altLang="en-US" sz="3600" b="1" dirty="0"/>
              <a:t>因滚动摩擦</a:t>
            </a:r>
            <a:endParaRPr lang="en-US" altLang="zh-CN" sz="3600" b="1" dirty="0"/>
          </a:p>
          <a:p>
            <a:r>
              <a:rPr lang="zh-CN" altLang="en-US" sz="3600" b="1" dirty="0"/>
              <a:t>耗散的能量</a:t>
            </a:r>
          </a:p>
        </p:txBody>
      </p:sp>
      <p:sp>
        <p:nvSpPr>
          <p:cNvPr id="8" name="等号 7">
            <a:extLst>
              <a:ext uri="{FF2B5EF4-FFF2-40B4-BE49-F238E27FC236}">
                <a16:creationId xmlns:a16="http://schemas.microsoft.com/office/drawing/2014/main" id="{28BF7F95-E97B-4854-A98B-FC36CAC08B82}"/>
              </a:ext>
            </a:extLst>
          </p:cNvPr>
          <p:cNvSpPr/>
          <p:nvPr/>
        </p:nvSpPr>
        <p:spPr>
          <a:xfrm>
            <a:off x="9837460" y="3238668"/>
            <a:ext cx="789240" cy="512755"/>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减号 8">
            <a:extLst>
              <a:ext uri="{FF2B5EF4-FFF2-40B4-BE49-F238E27FC236}">
                <a16:creationId xmlns:a16="http://schemas.microsoft.com/office/drawing/2014/main" id="{0C417361-8A45-4CDA-9898-A8A6D17AB262}"/>
              </a:ext>
            </a:extLst>
          </p:cNvPr>
          <p:cNvSpPr/>
          <p:nvPr/>
        </p:nvSpPr>
        <p:spPr>
          <a:xfrm>
            <a:off x="6519915" y="3269028"/>
            <a:ext cx="766559" cy="425206"/>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减号 24">
            <a:extLst>
              <a:ext uri="{FF2B5EF4-FFF2-40B4-BE49-F238E27FC236}">
                <a16:creationId xmlns:a16="http://schemas.microsoft.com/office/drawing/2014/main" id="{A21E452D-7B27-49F3-BC40-4FF0D5CCEB06}"/>
              </a:ext>
            </a:extLst>
          </p:cNvPr>
          <p:cNvSpPr/>
          <p:nvPr/>
        </p:nvSpPr>
        <p:spPr>
          <a:xfrm>
            <a:off x="3103665" y="3269028"/>
            <a:ext cx="766559" cy="425206"/>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12977FC-86CE-44BF-9D86-0FDC03C0C4FC}"/>
                  </a:ext>
                </a:extLst>
              </p:cNvPr>
              <p:cNvSpPr txBox="1"/>
              <p:nvPr/>
            </p:nvSpPr>
            <p:spPr>
              <a:xfrm>
                <a:off x="10490510" y="2512512"/>
                <a:ext cx="914400" cy="1862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500" b="0" i="1" smtClean="0">
                          <a:latin typeface="Cambria Math" panose="02040503050406030204" pitchFamily="18" charset="0"/>
                        </a:rPr>
                        <m:t>0</m:t>
                      </m:r>
                    </m:oMath>
                  </m:oMathPara>
                </a14:m>
                <a:endParaRPr lang="zh-CN" altLang="en-US" sz="11500" dirty="0"/>
              </a:p>
            </p:txBody>
          </p:sp>
        </mc:Choice>
        <mc:Fallback xmlns="">
          <p:sp>
            <p:nvSpPr>
              <p:cNvPr id="11" name="文本框 10">
                <a:extLst>
                  <a:ext uri="{FF2B5EF4-FFF2-40B4-BE49-F238E27FC236}">
                    <a16:creationId xmlns:a16="http://schemas.microsoft.com/office/drawing/2014/main" id="{912977FC-86CE-44BF-9D86-0FDC03C0C4FC}"/>
                  </a:ext>
                </a:extLst>
              </p:cNvPr>
              <p:cNvSpPr txBox="1">
                <a:spLocks noRot="1" noChangeAspect="1" noMove="1" noResize="1" noEditPoints="1" noAdjustHandles="1" noChangeArrowheads="1" noChangeShapeType="1" noTextEdit="1"/>
              </p:cNvSpPr>
              <p:nvPr/>
            </p:nvSpPr>
            <p:spPr>
              <a:xfrm>
                <a:off x="10490510" y="2512512"/>
                <a:ext cx="914400" cy="1862048"/>
              </a:xfrm>
              <a:prstGeom prst="rect">
                <a:avLst/>
              </a:prstGeom>
              <a:blipFill>
                <a:blip r:embed="rId4"/>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C6442EE-11C9-479E-A4DC-03F545BE2A9D}"/>
              </a:ext>
            </a:extLst>
          </p:cNvPr>
          <p:cNvSpPr txBox="1"/>
          <p:nvPr/>
        </p:nvSpPr>
        <p:spPr>
          <a:xfrm>
            <a:off x="959583" y="1970407"/>
            <a:ext cx="6312263" cy="769441"/>
          </a:xfrm>
          <a:prstGeom prst="rect">
            <a:avLst/>
          </a:prstGeom>
          <a:noFill/>
        </p:spPr>
        <p:txBody>
          <a:bodyPr wrap="square" rtlCol="0">
            <a:spAutoFit/>
          </a:bodyPr>
          <a:lstStyle/>
          <a:p>
            <a:r>
              <a:rPr lang="zh-CN" altLang="en-US" sz="2800" dirty="0"/>
              <a:t>在每</a:t>
            </a:r>
            <a:r>
              <a:rPr lang="zh-CN" altLang="en-US" sz="3600" b="1" dirty="0"/>
              <a:t>一个周期</a:t>
            </a:r>
            <a:r>
              <a:rPr lang="zh-CN" altLang="en-US" sz="2800" dirty="0"/>
              <a:t>中</a:t>
            </a:r>
            <a:r>
              <a:rPr lang="zh-CN" altLang="en-US" sz="4400" b="1" dirty="0"/>
              <a:t>：</a:t>
            </a:r>
            <a:endParaRPr lang="zh-CN" altLang="en-US" sz="2800" b="1"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4FB9D20-57FE-41C4-BFEE-10D02D31F308}"/>
                  </a:ext>
                </a:extLst>
              </p:cNvPr>
              <p:cNvSpPr txBox="1"/>
              <p:nvPr/>
            </p:nvSpPr>
            <p:spPr>
              <a:xfrm>
                <a:off x="1" y="4627622"/>
                <a:ext cx="12192000" cy="11995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US" altLang="zh-CN" sz="3200" b="0" i="1" smtClean="0">
                              <a:latin typeface="Cambria Math" panose="02040503050406030204" pitchFamily="18" charset="0"/>
                            </a:rPr>
                          </m:ctrlPr>
                        </m:naryPr>
                        <m:sub>
                          <m:r>
                            <a:rPr lang="en-US" altLang="zh-CN" sz="3200" b="0" i="1" smtClean="0">
                              <a:latin typeface="Cambria Math" panose="02040503050406030204" pitchFamily="18" charset="0"/>
                            </a:rPr>
                            <m:t>0</m:t>
                          </m:r>
                        </m:sub>
                        <m:sup>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sup>
                        <m:e>
                          <m:r>
                            <a:rPr lang="en-US" altLang="zh-CN" sz="3200" b="0" i="1" smtClean="0">
                              <a:latin typeface="Cambria Math" panose="02040503050406030204" pitchFamily="18" charset="0"/>
                            </a:rPr>
                            <m:t>2</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𝐹</m:t>
                              </m:r>
                            </m:e>
                            <m:sub>
                              <m:r>
                                <a:rPr lang="en-US" altLang="zh-CN" sz="3200" b="0" i="1" smtClean="0">
                                  <a:latin typeface="Cambria Math" panose="02040503050406030204" pitchFamily="18" charset="0"/>
                                </a:rPr>
                                <m:t>𝑝</m:t>
                              </m:r>
                            </m:sub>
                          </m:sSub>
                          <m:d>
                            <m:dPr>
                              <m:ctrlPr>
                                <a:rPr lang="en-US" altLang="zh-CN" sz="3200" b="0" i="1" smtClean="0">
                                  <a:latin typeface="Cambria Math" panose="02040503050406030204" pitchFamily="18" charset="0"/>
                                </a:rPr>
                              </m:ctrlPr>
                            </m:dPr>
                            <m:e>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𝜙</m:t>
                                  </m:r>
                                </m:e>
                              </m:acc>
                            </m:e>
                          </m:d>
                          <m:d>
                            <m:dPr>
                              <m:begChr m:val="|"/>
                              <m:endChr m:val="|"/>
                              <m:ctrlPr>
                                <a:rPr lang="en-US" altLang="zh-CN" sz="3200" b="0" i="1" smtClean="0">
                                  <a:latin typeface="Cambria Math" panose="02040503050406030204" pitchFamily="18" charset="0"/>
                                </a:rPr>
                              </m:ctrlPr>
                            </m:dPr>
                            <m:e>
                              <m:func>
                                <m:funcPr>
                                  <m:ctrlPr>
                                    <a:rPr lang="en-US" altLang="zh-CN" sz="3200" b="0" i="1" smtClean="0">
                                      <a:latin typeface="Cambria Math" panose="02040503050406030204" pitchFamily="18" charset="0"/>
                                    </a:rPr>
                                  </m:ctrlPr>
                                </m:funcPr>
                                <m:fName>
                                  <m:r>
                                    <m:rPr>
                                      <m:sty m:val="p"/>
                                    </m:rPr>
                                    <a:rPr lang="en-US" altLang="zh-CN" sz="3200" i="0">
                                      <a:latin typeface="Cambria Math" panose="02040503050406030204" pitchFamily="18" charset="0"/>
                                    </a:rPr>
                                    <m:t>cos</m:t>
                                  </m:r>
                                </m:fName>
                                <m:e>
                                  <m:r>
                                    <a:rPr lang="en-US" altLang="zh-CN" sz="3200" b="0" i="1" smtClean="0">
                                      <a:latin typeface="Cambria Math" panose="02040503050406030204" pitchFamily="18" charset="0"/>
                                    </a:rPr>
                                    <m:t>𝜙</m:t>
                                  </m:r>
                                </m:e>
                              </m:func>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𝑅</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sin</m:t>
                              </m:r>
                            </m:fName>
                            <m:e>
                              <m:r>
                                <a:rPr lang="en-US" altLang="zh-CN" sz="3200" b="0" i="1" smtClean="0">
                                  <a:latin typeface="Cambria Math" panose="02040503050406030204" pitchFamily="18" charset="0"/>
                                </a:rPr>
                                <m:t>𝜃</m:t>
                              </m:r>
                            </m:e>
                          </m:func>
                          <m:r>
                            <a:rPr lang="en-US" altLang="zh-CN" sz="3200" b="0" i="1" smtClean="0">
                              <a:latin typeface="Cambria Math" panose="02040503050406030204" pitchFamily="18" charset="0"/>
                            </a:rPr>
                            <m:t>𝑑</m:t>
                          </m:r>
                          <m:r>
                            <a:rPr lang="en-US" altLang="zh-CN" sz="3200" b="0" i="1" smtClean="0">
                              <a:latin typeface="Cambria Math" panose="02040503050406030204" pitchFamily="18" charset="0"/>
                            </a:rPr>
                            <m:t>𝜙</m:t>
                          </m:r>
                        </m:e>
                      </m:nary>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𝐹</m:t>
                          </m:r>
                        </m:e>
                        <m:sub>
                          <m:r>
                            <a:rPr lang="en-US" altLang="zh-CN" sz="3200" b="0" i="1" smtClean="0">
                              <a:latin typeface="Cambria Math" panose="02040503050406030204" pitchFamily="18" charset="0"/>
                            </a:rPr>
                            <m:t>𝑟</m:t>
                          </m:r>
                        </m:sub>
                      </m:sSub>
                      <m:r>
                        <a:rPr lang="en-US" altLang="zh-CN" sz="3200" b="0" i="1" smtClean="0">
                          <a:latin typeface="Cambria Math" panose="02040503050406030204" pitchFamily="18" charset="0"/>
                        </a:rPr>
                        <m:t>(</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𝜙</m:t>
                          </m:r>
                        </m:e>
                      </m:acc>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r>
                        <a:rPr lang="en-US" altLang="zh-CN" sz="3200" b="0" i="1" smtClean="0">
                          <a:latin typeface="Cambria Math" panose="02040503050406030204" pitchFamily="18" charset="0"/>
                        </a:rPr>
                        <m:t>𝑅</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sin</m:t>
                          </m:r>
                        </m:fName>
                        <m:e>
                          <m:r>
                            <a:rPr lang="en-US" altLang="zh-CN" sz="3200" b="0" i="1" smtClean="0">
                              <a:latin typeface="Cambria Math" panose="02040503050406030204" pitchFamily="18" charset="0"/>
                            </a:rPr>
                            <m:t>𝜃</m:t>
                          </m:r>
                        </m:e>
                      </m:func>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𝑘</m:t>
                      </m:r>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𝑚𝑔</m:t>
                      </m:r>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r>
                        <a:rPr lang="en-US" altLang="zh-CN" sz="3200" b="0" i="1" smtClean="0">
                          <a:latin typeface="Cambria Math" panose="02040503050406030204" pitchFamily="18" charset="0"/>
                        </a:rPr>
                        <m:t>=0</m:t>
                      </m:r>
                    </m:oMath>
                  </m:oMathPara>
                </a14:m>
                <a:endParaRPr lang="zh-CN" altLang="en-US" sz="3200" dirty="0"/>
              </a:p>
            </p:txBody>
          </p:sp>
        </mc:Choice>
        <mc:Fallback xmlns="">
          <p:sp>
            <p:nvSpPr>
              <p:cNvPr id="20" name="文本框 19">
                <a:extLst>
                  <a:ext uri="{FF2B5EF4-FFF2-40B4-BE49-F238E27FC236}">
                    <a16:creationId xmlns:a16="http://schemas.microsoft.com/office/drawing/2014/main" id="{34FB9D20-57FE-41C4-BFEE-10D02D31F308}"/>
                  </a:ext>
                </a:extLst>
              </p:cNvPr>
              <p:cNvSpPr txBox="1">
                <a:spLocks noRot="1" noChangeAspect="1" noMove="1" noResize="1" noEditPoints="1" noAdjustHandles="1" noChangeArrowheads="1" noChangeShapeType="1" noTextEdit="1"/>
              </p:cNvSpPr>
              <p:nvPr/>
            </p:nvSpPr>
            <p:spPr>
              <a:xfrm>
                <a:off x="1" y="4627622"/>
                <a:ext cx="12192000" cy="1199559"/>
              </a:xfrm>
              <a:prstGeom prst="rect">
                <a:avLst/>
              </a:prstGeom>
              <a:blipFill>
                <a:blip r:embed="rId5"/>
                <a:stretch>
                  <a:fillRect/>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C3551F9C-6047-49D8-B9F7-4AC736B15A8B}"/>
              </a:ext>
            </a:extLst>
          </p:cNvPr>
          <p:cNvSpPr/>
          <p:nvPr/>
        </p:nvSpPr>
        <p:spPr>
          <a:xfrm>
            <a:off x="111760" y="4627623"/>
            <a:ext cx="5247640" cy="12656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DC429AF-6079-45AF-8EB8-016AF3CF922D}"/>
              </a:ext>
            </a:extLst>
          </p:cNvPr>
          <p:cNvSpPr/>
          <p:nvPr/>
        </p:nvSpPr>
        <p:spPr>
          <a:xfrm>
            <a:off x="5745479" y="4627621"/>
            <a:ext cx="2994327" cy="126566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76D3F72-A385-4525-BD1D-A31B3EA313DC}"/>
              </a:ext>
            </a:extLst>
          </p:cNvPr>
          <p:cNvSpPr/>
          <p:nvPr/>
        </p:nvSpPr>
        <p:spPr>
          <a:xfrm>
            <a:off x="9125884" y="4619843"/>
            <a:ext cx="2227915" cy="127343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DB9A0D3-A9E3-48BC-8483-D35C11CF04D0}"/>
              </a:ext>
            </a:extLst>
          </p:cNvPr>
          <p:cNvSpPr txBox="1"/>
          <p:nvPr/>
        </p:nvSpPr>
        <p:spPr>
          <a:xfrm>
            <a:off x="1656080" y="193096"/>
            <a:ext cx="6954520" cy="769441"/>
          </a:xfrm>
          <a:prstGeom prst="rect">
            <a:avLst/>
          </a:prstGeom>
          <a:noFill/>
        </p:spPr>
        <p:txBody>
          <a:bodyPr wrap="square" rtlCol="0">
            <a:spAutoFit/>
          </a:bodyPr>
          <a:lstStyle/>
          <a:p>
            <a:r>
              <a:rPr lang="zh-CN" altLang="en-US" sz="4400" b="1" dirty="0"/>
              <a:t>三、理论分析</a:t>
            </a:r>
            <a:r>
              <a:rPr lang="en-US" altLang="zh-CN" sz="2000" dirty="0"/>
              <a:t>——</a:t>
            </a:r>
            <a:r>
              <a:rPr lang="zh-CN" altLang="en-US" sz="2000" dirty="0"/>
              <a:t>吹气下稳定旋转阶段</a:t>
            </a:r>
            <a:endParaRPr lang="zh-CN" altLang="en-US" sz="40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503D595-424E-4DED-A4D9-7014968285F3}"/>
                  </a:ext>
                </a:extLst>
              </p:cNvPr>
              <p:cNvSpPr txBox="1"/>
              <p:nvPr/>
            </p:nvSpPr>
            <p:spPr>
              <a:xfrm>
                <a:off x="11353799" y="5947940"/>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15</m:t>
                          </m:r>
                        </m:e>
                      </m:d>
                    </m:oMath>
                  </m:oMathPara>
                </a14:m>
                <a:endParaRPr lang="zh-CN" altLang="en-US" sz="2400" dirty="0"/>
              </a:p>
            </p:txBody>
          </p:sp>
        </mc:Choice>
        <mc:Fallback xmlns="">
          <p:sp>
            <p:nvSpPr>
              <p:cNvPr id="6" name="文本框 5">
                <a:extLst>
                  <a:ext uri="{FF2B5EF4-FFF2-40B4-BE49-F238E27FC236}">
                    <a16:creationId xmlns:a16="http://schemas.microsoft.com/office/drawing/2014/main" id="{4503D595-424E-4DED-A4D9-7014968285F3}"/>
                  </a:ext>
                </a:extLst>
              </p:cNvPr>
              <p:cNvSpPr txBox="1">
                <a:spLocks noRot="1" noChangeAspect="1" noMove="1" noResize="1" noEditPoints="1" noAdjustHandles="1" noChangeArrowheads="1" noChangeShapeType="1" noTextEdit="1"/>
              </p:cNvSpPr>
              <p:nvPr/>
            </p:nvSpPr>
            <p:spPr>
              <a:xfrm>
                <a:off x="11353799" y="5947940"/>
                <a:ext cx="914400" cy="46166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405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par>
              <p:cTn id="2"/>
            </p:par>
            <p:par>
              <p:cTn id="3"/>
            </p:par>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13D2CD21-C342-46EB-9A0C-5B11656006EF}"/>
              </a:ext>
            </a:extLst>
          </p:cNvPr>
          <p:cNvSpPr>
            <a:spLocks noGrp="1"/>
          </p:cNvSpPr>
          <p:nvPr>
            <p:ph type="sldNum" sz="quarter" idx="12"/>
          </p:nvPr>
        </p:nvSpPr>
        <p:spPr/>
        <p:txBody>
          <a:bodyPr/>
          <a:lstStyle/>
          <a:p>
            <a:fld id="{1B487110-FBC2-4736-BE98-00752552BA2D}" type="slidenum">
              <a:rPr lang="zh-CN" altLang="en-US" smtClean="0"/>
              <a:pPr/>
              <a:t>37</a:t>
            </a:fld>
            <a:endParaRPr lang="zh-CN" altLang="en-US" dirty="0"/>
          </a:p>
        </p:txBody>
      </p:sp>
      <p:grpSp>
        <p:nvGrpSpPr>
          <p:cNvPr id="15" name="组合 14">
            <a:extLst>
              <a:ext uri="{FF2B5EF4-FFF2-40B4-BE49-F238E27FC236}">
                <a16:creationId xmlns:a16="http://schemas.microsoft.com/office/drawing/2014/main" id="{A0413EDE-AF91-4341-A899-09DAC8F51809}"/>
              </a:ext>
            </a:extLst>
          </p:cNvPr>
          <p:cNvGrpSpPr/>
          <p:nvPr/>
        </p:nvGrpSpPr>
        <p:grpSpPr>
          <a:xfrm>
            <a:off x="438961" y="2141709"/>
            <a:ext cx="6312035" cy="1199559"/>
            <a:chOff x="657029" y="1874601"/>
            <a:chExt cx="6312035" cy="1199559"/>
          </a:xfrm>
        </p:grpSpPr>
        <p:sp>
          <p:nvSpPr>
            <p:cNvPr id="17" name="文本框 16">
              <a:extLst>
                <a:ext uri="{FF2B5EF4-FFF2-40B4-BE49-F238E27FC236}">
                  <a16:creationId xmlns:a16="http://schemas.microsoft.com/office/drawing/2014/main" id="{1471ACDC-1CD1-44A9-A720-CDD3475A8C91}"/>
                </a:ext>
              </a:extLst>
            </p:cNvPr>
            <p:cNvSpPr txBox="1"/>
            <p:nvPr/>
          </p:nvSpPr>
          <p:spPr>
            <a:xfrm>
              <a:off x="724010" y="2220400"/>
              <a:ext cx="2039305" cy="584775"/>
            </a:xfrm>
            <a:prstGeom prst="rect">
              <a:avLst/>
            </a:prstGeom>
            <a:noFill/>
            <a:ln w="57150">
              <a:noFill/>
            </a:ln>
          </p:spPr>
          <p:txBody>
            <a:bodyPr wrap="square" rtlCol="0">
              <a:spAutoFit/>
            </a:bodyPr>
            <a:lstStyle/>
            <a:p>
              <a:r>
                <a:rPr lang="zh-CN" altLang="en-US" sz="3200" b="1" dirty="0"/>
                <a:t>吹气做功</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0911C3B-DC6F-497A-A68B-CF5449B88252}"/>
                    </a:ext>
                  </a:extLst>
                </p:cNvPr>
                <p:cNvSpPr txBox="1"/>
                <p:nvPr/>
              </p:nvSpPr>
              <p:spPr>
                <a:xfrm>
                  <a:off x="2763315" y="1874601"/>
                  <a:ext cx="4205749" cy="11995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US" altLang="zh-CN" sz="3200" b="0" i="1" smtClean="0">
                                <a:latin typeface="Cambria Math" panose="02040503050406030204" pitchFamily="18" charset="0"/>
                              </a:rPr>
                            </m:ctrlPr>
                          </m:naryPr>
                          <m:sub>
                            <m:r>
                              <a:rPr lang="en-US" altLang="zh-CN" sz="3200" b="0" i="1" smtClean="0">
                                <a:latin typeface="Cambria Math" panose="02040503050406030204" pitchFamily="18" charset="0"/>
                              </a:rPr>
                              <m:t>0</m:t>
                            </m:r>
                          </m:sub>
                          <m:sup>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sup>
                          <m:e>
                            <m:r>
                              <a:rPr lang="en-US" altLang="zh-CN" sz="3200" b="0" i="1" smtClean="0">
                                <a:latin typeface="Cambria Math" panose="02040503050406030204" pitchFamily="18" charset="0"/>
                              </a:rPr>
                              <m:t>2</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𝐹</m:t>
                                </m:r>
                              </m:e>
                              <m:sub>
                                <m:r>
                                  <a:rPr lang="en-US" altLang="zh-CN" sz="3200" b="0" i="1" smtClean="0">
                                    <a:latin typeface="Cambria Math" panose="02040503050406030204" pitchFamily="18" charset="0"/>
                                  </a:rPr>
                                  <m:t>𝑝</m:t>
                                </m:r>
                              </m:sub>
                            </m:sSub>
                            <m:d>
                              <m:dPr>
                                <m:ctrlPr>
                                  <a:rPr lang="en-US" altLang="zh-CN" sz="3200" b="0" i="1" smtClean="0">
                                    <a:latin typeface="Cambria Math" panose="02040503050406030204" pitchFamily="18" charset="0"/>
                                  </a:rPr>
                                </m:ctrlPr>
                              </m:dPr>
                              <m:e>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𝜙</m:t>
                                    </m:r>
                                  </m:e>
                                </m:acc>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𝑅</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sin</m:t>
                                </m:r>
                              </m:fName>
                              <m:e>
                                <m:r>
                                  <a:rPr lang="en-US" altLang="zh-CN" sz="3200" b="0" i="1" smtClean="0">
                                    <a:latin typeface="Cambria Math" panose="02040503050406030204" pitchFamily="18" charset="0"/>
                                  </a:rPr>
                                  <m:t>𝜃</m:t>
                                </m:r>
                              </m:e>
                            </m:func>
                            <m:r>
                              <a:rPr lang="en-US" altLang="zh-CN" sz="3200" b="0" i="1" smtClean="0">
                                <a:latin typeface="Cambria Math" panose="02040503050406030204" pitchFamily="18" charset="0"/>
                              </a:rPr>
                              <m:t>𝑑</m:t>
                            </m:r>
                            <m:r>
                              <a:rPr lang="en-US" altLang="zh-CN" sz="3200" b="0" i="1" smtClean="0">
                                <a:latin typeface="Cambria Math" panose="02040503050406030204" pitchFamily="18" charset="0"/>
                              </a:rPr>
                              <m:t>𝜙</m:t>
                            </m:r>
                          </m:e>
                        </m:nary>
                      </m:oMath>
                    </m:oMathPara>
                  </a14:m>
                  <a:endParaRPr lang="zh-CN" altLang="en-US" sz="3200" dirty="0"/>
                </a:p>
              </p:txBody>
            </p:sp>
          </mc:Choice>
          <mc:Fallback xmlns="">
            <p:sp>
              <p:nvSpPr>
                <p:cNvPr id="6" name="文本框 5">
                  <a:extLst>
                    <a:ext uri="{FF2B5EF4-FFF2-40B4-BE49-F238E27FC236}">
                      <a16:creationId xmlns:a16="http://schemas.microsoft.com/office/drawing/2014/main" id="{30911C3B-DC6F-497A-A68B-CF5449B88252}"/>
                    </a:ext>
                  </a:extLst>
                </p:cNvPr>
                <p:cNvSpPr txBox="1">
                  <a:spLocks noRot="1" noChangeAspect="1" noMove="1" noResize="1" noEditPoints="1" noAdjustHandles="1" noChangeArrowheads="1" noChangeShapeType="1" noTextEdit="1"/>
                </p:cNvSpPr>
                <p:nvPr/>
              </p:nvSpPr>
              <p:spPr>
                <a:xfrm>
                  <a:off x="2763315" y="1874601"/>
                  <a:ext cx="4205749" cy="1199559"/>
                </a:xfrm>
                <a:prstGeom prst="rect">
                  <a:avLst/>
                </a:prstGeom>
                <a:blipFill>
                  <a:blip r:embed="rId3"/>
                  <a:stretch>
                    <a:fillRect/>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AF186BAF-84DE-46A5-AF94-3B949613FC64}"/>
                </a:ext>
              </a:extLst>
            </p:cNvPr>
            <p:cNvSpPr/>
            <p:nvPr/>
          </p:nvSpPr>
          <p:spPr>
            <a:xfrm>
              <a:off x="657029" y="1874601"/>
              <a:ext cx="6312035" cy="11995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78C8D3B-F426-46D5-BCEA-11296A98E99D}"/>
                  </a:ext>
                </a:extLst>
              </p:cNvPr>
              <p:cNvSpPr txBox="1"/>
              <p:nvPr/>
            </p:nvSpPr>
            <p:spPr>
              <a:xfrm>
                <a:off x="7155698" y="3570051"/>
                <a:ext cx="4765039" cy="1166473"/>
              </a:xfrm>
              <a:prstGeom prst="rect">
                <a:avLst/>
              </a:prstGeom>
              <a:noFill/>
            </p:spPr>
            <p:txBody>
              <a:bodyPr wrap="square" rtlCol="0">
                <a:spAutoFit/>
              </a:bodyPr>
              <a:lstStyle/>
              <a:p>
                <a:r>
                  <a:rPr lang="zh-CN" altLang="en-US" sz="3200" dirty="0"/>
                  <a:t>小球在气流中受到的风力</a:t>
                </a:r>
                <a:endParaRPr lang="en-US" altLang="zh-CN" sz="3200" dirty="0"/>
              </a:p>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𝐹</m:t>
                          </m:r>
                        </m:e>
                        <m:sub>
                          <m:r>
                            <a:rPr lang="zh-CN" altLang="en-US" sz="3200" i="1">
                              <a:latin typeface="Cambria Math" panose="02040503050406030204" pitchFamily="18" charset="0"/>
                            </a:rPr>
                            <m:t>风</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𝑣</m:t>
                      </m:r>
                      <m:r>
                        <a:rPr lang="en-US" altLang="zh-CN" sz="3200" b="0" i="1" smtClean="0">
                          <a:latin typeface="Cambria Math" panose="02040503050406030204" pitchFamily="18" charset="0"/>
                        </a:rPr>
                        <m:t>)</m:t>
                      </m:r>
                    </m:oMath>
                  </m:oMathPara>
                </a14:m>
                <a:endParaRPr lang="zh-CN" altLang="en-US" sz="3200" dirty="0"/>
              </a:p>
            </p:txBody>
          </p:sp>
        </mc:Choice>
        <mc:Fallback xmlns="">
          <p:sp>
            <p:nvSpPr>
              <p:cNvPr id="20" name="文本框 19">
                <a:extLst>
                  <a:ext uri="{FF2B5EF4-FFF2-40B4-BE49-F238E27FC236}">
                    <a16:creationId xmlns:a16="http://schemas.microsoft.com/office/drawing/2014/main" id="{678C8D3B-F426-46D5-BCEA-11296A98E99D}"/>
                  </a:ext>
                </a:extLst>
              </p:cNvPr>
              <p:cNvSpPr txBox="1">
                <a:spLocks noRot="1" noChangeAspect="1" noMove="1" noResize="1" noEditPoints="1" noAdjustHandles="1" noChangeArrowheads="1" noChangeShapeType="1" noTextEdit="1"/>
              </p:cNvSpPr>
              <p:nvPr/>
            </p:nvSpPr>
            <p:spPr>
              <a:xfrm>
                <a:off x="7155698" y="3570051"/>
                <a:ext cx="4765039" cy="1166473"/>
              </a:xfrm>
              <a:prstGeom prst="rect">
                <a:avLst/>
              </a:prstGeom>
              <a:blipFill>
                <a:blip r:embed="rId4"/>
                <a:stretch>
                  <a:fillRect l="-3325" t="-6806" r="-115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C3F58E3A-0FAE-4421-B651-85403B7B90E7}"/>
              </a:ext>
            </a:extLst>
          </p:cNvPr>
          <p:cNvSpPr/>
          <p:nvPr/>
        </p:nvSpPr>
        <p:spPr>
          <a:xfrm>
            <a:off x="3522109" y="2158963"/>
            <a:ext cx="1129424" cy="1129424"/>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60CAD9BD-7899-486B-88DE-D6EB678FB8AD}"/>
              </a:ext>
            </a:extLst>
          </p:cNvPr>
          <p:cNvSpPr txBox="1"/>
          <p:nvPr/>
        </p:nvSpPr>
        <p:spPr>
          <a:xfrm rot="1800000">
            <a:off x="10035141" y="3939221"/>
            <a:ext cx="914400" cy="1862048"/>
          </a:xfrm>
          <a:prstGeom prst="rect">
            <a:avLst/>
          </a:prstGeom>
          <a:noFill/>
        </p:spPr>
        <p:txBody>
          <a:bodyPr wrap="square" rtlCol="0">
            <a:spAutoFit/>
          </a:bodyPr>
          <a:lstStyle/>
          <a:p>
            <a:r>
              <a:rPr lang="en-US" altLang="zh-CN" sz="11500" b="1" dirty="0">
                <a:solidFill>
                  <a:schemeClr val="accent1"/>
                </a:solidFill>
              </a:rPr>
              <a:t>?</a:t>
            </a:r>
            <a:endParaRPr lang="zh-CN" altLang="en-US" sz="11500" b="1" dirty="0">
              <a:solidFill>
                <a:schemeClr val="accent1"/>
              </a:solidFill>
            </a:endParaRPr>
          </a:p>
        </p:txBody>
      </p:sp>
      <p:grpSp>
        <p:nvGrpSpPr>
          <p:cNvPr id="13" name="组合 12">
            <a:extLst>
              <a:ext uri="{FF2B5EF4-FFF2-40B4-BE49-F238E27FC236}">
                <a16:creationId xmlns:a16="http://schemas.microsoft.com/office/drawing/2014/main" id="{4CBD834D-5082-4F68-AD59-0D12A4770655}"/>
              </a:ext>
            </a:extLst>
          </p:cNvPr>
          <p:cNvGrpSpPr/>
          <p:nvPr/>
        </p:nvGrpSpPr>
        <p:grpSpPr>
          <a:xfrm>
            <a:off x="438961" y="4399502"/>
            <a:ext cx="6313671" cy="1200329"/>
            <a:chOff x="7751652" y="1874601"/>
            <a:chExt cx="5227038" cy="1200329"/>
          </a:xfrm>
        </p:grpSpPr>
        <p:sp>
          <p:nvSpPr>
            <p:cNvPr id="18" name="文本框 17">
              <a:extLst>
                <a:ext uri="{FF2B5EF4-FFF2-40B4-BE49-F238E27FC236}">
                  <a16:creationId xmlns:a16="http://schemas.microsoft.com/office/drawing/2014/main" id="{9070B687-69CB-4516-966D-76E878801597}"/>
                </a:ext>
              </a:extLst>
            </p:cNvPr>
            <p:cNvSpPr txBox="1"/>
            <p:nvPr/>
          </p:nvSpPr>
          <p:spPr>
            <a:xfrm>
              <a:off x="7751652" y="1874601"/>
              <a:ext cx="5227038" cy="1200329"/>
            </a:xfrm>
            <a:prstGeom prst="rect">
              <a:avLst/>
            </a:prstGeom>
            <a:noFill/>
            <a:ln w="57150">
              <a:solidFill>
                <a:schemeClr val="accent1"/>
              </a:solidFill>
            </a:ln>
          </p:spPr>
          <p:txBody>
            <a:bodyPr wrap="square" rtlCol="0">
              <a:spAutoFit/>
            </a:bodyPr>
            <a:lstStyle/>
            <a:p>
              <a:r>
                <a:rPr lang="zh-CN" altLang="en-US" sz="3600" b="1" dirty="0"/>
                <a:t>因空气阻力</a:t>
              </a:r>
              <a:endParaRPr lang="en-US" altLang="zh-CN" sz="3600" b="1" dirty="0"/>
            </a:p>
            <a:p>
              <a:r>
                <a:rPr lang="zh-CN" altLang="en-US" sz="3600" b="1" dirty="0"/>
                <a:t>耗散的能量</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2222D91-FE4A-47C8-9FB2-7B6655587312}"/>
                    </a:ext>
                  </a:extLst>
                </p:cNvPr>
                <p:cNvSpPr txBox="1"/>
                <p:nvPr/>
              </p:nvSpPr>
              <p:spPr>
                <a:xfrm>
                  <a:off x="10322096" y="2181992"/>
                  <a:ext cx="2656594" cy="6077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𝐹</m:t>
                            </m:r>
                          </m:e>
                          <m:sub>
                            <m:r>
                              <a:rPr lang="en-US" altLang="zh-CN" sz="3200" b="0" i="1" smtClean="0">
                                <a:latin typeface="Cambria Math" panose="02040503050406030204" pitchFamily="18" charset="0"/>
                              </a:rPr>
                              <m:t>𝑟</m:t>
                            </m:r>
                          </m:sub>
                        </m:sSub>
                        <m:r>
                          <a:rPr lang="en-US" altLang="zh-CN" sz="3200" b="0" i="1" smtClean="0">
                            <a:latin typeface="Cambria Math" panose="02040503050406030204" pitchFamily="18" charset="0"/>
                          </a:rPr>
                          <m:t>(</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𝜙</m:t>
                            </m:r>
                          </m:e>
                        </m:acc>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r>
                          <a:rPr lang="en-US" altLang="zh-CN" sz="3200" b="0" i="1" smtClean="0">
                            <a:latin typeface="Cambria Math" panose="02040503050406030204" pitchFamily="18" charset="0"/>
                          </a:rPr>
                          <m:t>𝑅</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sin</m:t>
                            </m:r>
                          </m:fName>
                          <m:e>
                            <m:r>
                              <a:rPr lang="en-US" altLang="zh-CN" sz="3200" b="0" i="1" smtClean="0">
                                <a:latin typeface="Cambria Math" panose="02040503050406030204" pitchFamily="18" charset="0"/>
                              </a:rPr>
                              <m:t>𝜃</m:t>
                            </m:r>
                          </m:e>
                        </m:func>
                      </m:oMath>
                    </m:oMathPara>
                  </a14:m>
                  <a:endParaRPr lang="zh-CN" altLang="en-US" sz="3200" dirty="0"/>
                </a:p>
              </p:txBody>
            </p:sp>
          </mc:Choice>
          <mc:Fallback xmlns="">
            <p:sp>
              <p:nvSpPr>
                <p:cNvPr id="19" name="文本框 18">
                  <a:extLst>
                    <a:ext uri="{FF2B5EF4-FFF2-40B4-BE49-F238E27FC236}">
                      <a16:creationId xmlns:a16="http://schemas.microsoft.com/office/drawing/2014/main" id="{12222D91-FE4A-47C8-9FB2-7B6655587312}"/>
                    </a:ext>
                  </a:extLst>
                </p:cNvPr>
                <p:cNvSpPr txBox="1">
                  <a:spLocks noRot="1" noChangeAspect="1" noMove="1" noResize="1" noEditPoints="1" noAdjustHandles="1" noChangeArrowheads="1" noChangeShapeType="1" noTextEdit="1"/>
                </p:cNvSpPr>
                <p:nvPr/>
              </p:nvSpPr>
              <p:spPr>
                <a:xfrm>
                  <a:off x="10322096" y="2181992"/>
                  <a:ext cx="2656594" cy="607730"/>
                </a:xfrm>
                <a:prstGeom prst="rect">
                  <a:avLst/>
                </a:prstGeom>
                <a:blipFill>
                  <a:blip r:embed="rId5"/>
                  <a:stretch>
                    <a:fillRect/>
                  </a:stretch>
                </a:blipFill>
              </p:spPr>
              <p:txBody>
                <a:bodyPr/>
                <a:lstStyle/>
                <a:p>
                  <a:r>
                    <a:rPr lang="zh-CN" altLang="en-US">
                      <a:noFill/>
                    </a:rPr>
                    <a:t> </a:t>
                  </a:r>
                </a:p>
              </p:txBody>
            </p:sp>
          </mc:Fallback>
        </mc:AlternateContent>
      </p:grpSp>
      <p:sp>
        <p:nvSpPr>
          <p:cNvPr id="27" name="椭圆 26">
            <a:extLst>
              <a:ext uri="{FF2B5EF4-FFF2-40B4-BE49-F238E27FC236}">
                <a16:creationId xmlns:a16="http://schemas.microsoft.com/office/drawing/2014/main" id="{9A099147-5271-47B3-BAB0-4220BD8F677E}"/>
              </a:ext>
            </a:extLst>
          </p:cNvPr>
          <p:cNvSpPr/>
          <p:nvPr/>
        </p:nvSpPr>
        <p:spPr>
          <a:xfrm>
            <a:off x="3606412" y="4436318"/>
            <a:ext cx="1129424" cy="1129424"/>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9B97BC90-CAAD-4062-89CA-8602C29A2E4C}"/>
              </a:ext>
            </a:extLst>
          </p:cNvPr>
          <p:cNvCxnSpPr>
            <a:stCxn id="10" idx="5"/>
            <a:endCxn id="20" idx="1"/>
          </p:cNvCxnSpPr>
          <p:nvPr/>
        </p:nvCxnSpPr>
        <p:spPr>
          <a:xfrm>
            <a:off x="4486133" y="3122987"/>
            <a:ext cx="2669565" cy="1030301"/>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DEA344F-2BB6-4FA9-B8BB-108E2DA40D7F}"/>
              </a:ext>
            </a:extLst>
          </p:cNvPr>
          <p:cNvCxnSpPr>
            <a:cxnSpLocks/>
            <a:stCxn id="27" idx="7"/>
            <a:endCxn id="20" idx="1"/>
          </p:cNvCxnSpPr>
          <p:nvPr/>
        </p:nvCxnSpPr>
        <p:spPr>
          <a:xfrm flipV="1">
            <a:off x="4570436" y="4153288"/>
            <a:ext cx="2585262" cy="44843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015F469-446D-4809-B458-6D6F3A1D855A}"/>
              </a:ext>
            </a:extLst>
          </p:cNvPr>
          <p:cNvSpPr txBox="1"/>
          <p:nvPr/>
        </p:nvSpPr>
        <p:spPr>
          <a:xfrm>
            <a:off x="1656080" y="193096"/>
            <a:ext cx="6954520" cy="769441"/>
          </a:xfrm>
          <a:prstGeom prst="rect">
            <a:avLst/>
          </a:prstGeom>
          <a:noFill/>
        </p:spPr>
        <p:txBody>
          <a:bodyPr wrap="square" rtlCol="0">
            <a:spAutoFit/>
          </a:bodyPr>
          <a:lstStyle/>
          <a:p>
            <a:r>
              <a:rPr lang="zh-CN" altLang="en-US" sz="4400" b="1" dirty="0"/>
              <a:t>三、理论分析</a:t>
            </a:r>
            <a:r>
              <a:rPr lang="en-US" altLang="zh-CN" sz="2000" dirty="0"/>
              <a:t>——</a:t>
            </a:r>
            <a:r>
              <a:rPr lang="zh-CN" altLang="en-US" sz="2000" dirty="0"/>
              <a:t>吹气下稳定旋转阶段</a:t>
            </a:r>
            <a:endParaRPr lang="zh-CN" altLang="en-US" sz="4000" dirty="0"/>
          </a:p>
        </p:txBody>
      </p:sp>
    </p:spTree>
    <p:extLst>
      <p:ext uri="{BB962C8B-B14F-4D97-AF65-F5344CB8AC3E}">
        <p14:creationId xmlns:p14="http://schemas.microsoft.com/office/powerpoint/2010/main" val="3856257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par>
              <p:cTn id="2"/>
            </p:par>
            <p:par>
              <p:cTn id="3"/>
            </p:par>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C2D57E1-9AC3-435E-A631-0C5CF6DF007A}"/>
                  </a:ext>
                </a:extLst>
              </p:cNvPr>
              <p:cNvSpPr txBox="1"/>
              <p:nvPr/>
            </p:nvSpPr>
            <p:spPr>
              <a:xfrm>
                <a:off x="959583" y="888652"/>
                <a:ext cx="6312263" cy="461665"/>
              </a:xfrm>
              <a:prstGeom prst="rect">
                <a:avLst/>
              </a:prstGeom>
              <a:noFill/>
            </p:spPr>
            <p:txBody>
              <a:bodyPr wrap="square" rtlCol="0">
                <a:spAutoFit/>
              </a:bodyPr>
              <a:lstStyle/>
              <a:p>
                <a:r>
                  <a:rPr lang="zh-CN" altLang="en-US" sz="2400" dirty="0"/>
                  <a:t>测量：气流速度在不同距离上的分布</a:t>
                </a:r>
                <a:r>
                  <a:rPr lang="en-US" altLang="zh-CN" sz="2400" dirty="0"/>
                  <a:t>	</a:t>
                </a:r>
                <a14:m>
                  <m:oMath xmlns:m="http://schemas.openxmlformats.org/officeDocument/2006/math">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zh-CN" altLang="en-US" sz="2400" dirty="0"/>
              </a:p>
            </p:txBody>
          </p:sp>
        </mc:Choice>
        <mc:Fallback xmlns="">
          <p:sp>
            <p:nvSpPr>
              <p:cNvPr id="13" name="文本框 12">
                <a:extLst>
                  <a:ext uri="{FF2B5EF4-FFF2-40B4-BE49-F238E27FC236}">
                    <a16:creationId xmlns:a16="http://schemas.microsoft.com/office/drawing/2014/main" id="{FC2D57E1-9AC3-435E-A631-0C5CF6DF007A}"/>
                  </a:ext>
                </a:extLst>
              </p:cNvPr>
              <p:cNvSpPr txBox="1">
                <a:spLocks noRot="1" noChangeAspect="1" noMove="1" noResize="1" noEditPoints="1" noAdjustHandles="1" noChangeArrowheads="1" noChangeShapeType="1" noTextEdit="1"/>
              </p:cNvSpPr>
              <p:nvPr/>
            </p:nvSpPr>
            <p:spPr>
              <a:xfrm>
                <a:off x="959583" y="888652"/>
                <a:ext cx="6312263" cy="461665"/>
              </a:xfrm>
              <a:prstGeom prst="rect">
                <a:avLst/>
              </a:prstGeom>
              <a:blipFill>
                <a:blip r:embed="rId3"/>
                <a:stretch>
                  <a:fillRect l="-1448" t="-9211" b="-30263"/>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0F80592C-1D73-46E9-B5AC-38DDF7520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7502" y="1616279"/>
            <a:ext cx="4592542" cy="4592542"/>
          </a:xfrm>
          <a:prstGeom prst="rect">
            <a:avLst/>
          </a:prstGeom>
        </p:spPr>
      </p:pic>
      <p:sp>
        <p:nvSpPr>
          <p:cNvPr id="27" name="文本框 26">
            <a:extLst>
              <a:ext uri="{FF2B5EF4-FFF2-40B4-BE49-F238E27FC236}">
                <a16:creationId xmlns:a16="http://schemas.microsoft.com/office/drawing/2014/main" id="{0FBBEE1C-817E-4C51-AAEF-A9F873CD8108}"/>
              </a:ext>
            </a:extLst>
          </p:cNvPr>
          <p:cNvSpPr txBox="1"/>
          <p:nvPr/>
        </p:nvSpPr>
        <p:spPr>
          <a:xfrm>
            <a:off x="9502504" y="3368091"/>
            <a:ext cx="1261884"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2800" dirty="0"/>
              <a:t>喷气口</a:t>
            </a:r>
          </a:p>
        </p:txBody>
      </p:sp>
      <p:sp>
        <p:nvSpPr>
          <p:cNvPr id="5" name="灯片编号占位符 4">
            <a:extLst>
              <a:ext uri="{FF2B5EF4-FFF2-40B4-BE49-F238E27FC236}">
                <a16:creationId xmlns:a16="http://schemas.microsoft.com/office/drawing/2014/main" id="{13D2CD21-C342-46EB-9A0C-5B11656006EF}"/>
              </a:ext>
            </a:extLst>
          </p:cNvPr>
          <p:cNvSpPr>
            <a:spLocks noGrp="1"/>
          </p:cNvSpPr>
          <p:nvPr>
            <p:ph type="sldNum" sz="quarter" idx="12"/>
          </p:nvPr>
        </p:nvSpPr>
        <p:spPr/>
        <p:txBody>
          <a:bodyPr/>
          <a:lstStyle/>
          <a:p>
            <a:fld id="{1B487110-FBC2-4736-BE98-00752552BA2D}" type="slidenum">
              <a:rPr lang="zh-CN" altLang="en-US" smtClean="0"/>
              <a:pPr/>
              <a:t>38</a:t>
            </a:fld>
            <a:endParaRPr lang="zh-CN" altLang="en-US" dirty="0"/>
          </a:p>
        </p:txBody>
      </p:sp>
      <p:cxnSp>
        <p:nvCxnSpPr>
          <p:cNvPr id="7" name="直接箭头连接符 6">
            <a:extLst>
              <a:ext uri="{FF2B5EF4-FFF2-40B4-BE49-F238E27FC236}">
                <a16:creationId xmlns:a16="http://schemas.microsoft.com/office/drawing/2014/main" id="{79022B1B-C306-494A-AD33-CC48B18B2377}"/>
              </a:ext>
            </a:extLst>
          </p:cNvPr>
          <p:cNvCxnSpPr>
            <a:cxnSpLocks/>
          </p:cNvCxnSpPr>
          <p:nvPr/>
        </p:nvCxnSpPr>
        <p:spPr>
          <a:xfrm flipH="1">
            <a:off x="6177065" y="3629701"/>
            <a:ext cx="320039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C3DD64F-6F42-45D8-9509-A09AC6C638A8}"/>
              </a:ext>
            </a:extLst>
          </p:cNvPr>
          <p:cNvCxnSpPr>
            <a:cxnSpLocks/>
          </p:cNvCxnSpPr>
          <p:nvPr/>
        </p:nvCxnSpPr>
        <p:spPr>
          <a:xfrm flipH="1" flipV="1">
            <a:off x="7862437" y="4698560"/>
            <a:ext cx="1515027" cy="108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752429E-6677-4630-880F-21C6C0C8692F}"/>
              </a:ext>
            </a:extLst>
          </p:cNvPr>
          <p:cNvSpPr txBox="1"/>
          <p:nvPr/>
        </p:nvSpPr>
        <p:spPr>
          <a:xfrm>
            <a:off x="9502504" y="4447773"/>
            <a:ext cx="902811"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2800" dirty="0"/>
              <a:t>气泵</a:t>
            </a:r>
          </a:p>
        </p:txBody>
      </p:sp>
      <p:cxnSp>
        <p:nvCxnSpPr>
          <p:cNvPr id="19" name="直接箭头连接符 18">
            <a:extLst>
              <a:ext uri="{FF2B5EF4-FFF2-40B4-BE49-F238E27FC236}">
                <a16:creationId xmlns:a16="http://schemas.microsoft.com/office/drawing/2014/main" id="{A7635208-547A-4207-B043-005B79EB137E}"/>
              </a:ext>
            </a:extLst>
          </p:cNvPr>
          <p:cNvCxnSpPr>
            <a:cxnSpLocks/>
          </p:cNvCxnSpPr>
          <p:nvPr/>
        </p:nvCxnSpPr>
        <p:spPr>
          <a:xfrm>
            <a:off x="3579779" y="2600218"/>
            <a:ext cx="23231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583AFA9-7B42-43BC-A391-E524410F3E65}"/>
              </a:ext>
            </a:extLst>
          </p:cNvPr>
          <p:cNvSpPr txBox="1"/>
          <p:nvPr/>
        </p:nvSpPr>
        <p:spPr>
          <a:xfrm>
            <a:off x="681548" y="2338608"/>
            <a:ext cx="2698175"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2800" dirty="0"/>
              <a:t>热敏风速计探头</a:t>
            </a:r>
          </a:p>
        </p:txBody>
      </p:sp>
      <p:sp>
        <p:nvSpPr>
          <p:cNvPr id="23" name="文本框 22">
            <a:extLst>
              <a:ext uri="{FF2B5EF4-FFF2-40B4-BE49-F238E27FC236}">
                <a16:creationId xmlns:a16="http://schemas.microsoft.com/office/drawing/2014/main" id="{FC0C768F-D191-49F5-8826-A88861FAE49F}"/>
              </a:ext>
            </a:extLst>
          </p:cNvPr>
          <p:cNvSpPr txBox="1"/>
          <p:nvPr/>
        </p:nvSpPr>
        <p:spPr>
          <a:xfrm>
            <a:off x="1399694" y="4163717"/>
            <a:ext cx="1980029"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2800" dirty="0"/>
              <a:t>热敏风速计</a:t>
            </a:r>
          </a:p>
        </p:txBody>
      </p:sp>
      <p:cxnSp>
        <p:nvCxnSpPr>
          <p:cNvPr id="24" name="直接箭头连接符 23">
            <a:extLst>
              <a:ext uri="{FF2B5EF4-FFF2-40B4-BE49-F238E27FC236}">
                <a16:creationId xmlns:a16="http://schemas.microsoft.com/office/drawing/2014/main" id="{68B80CEB-5921-4A98-AB32-FCE2A0AFEC39}"/>
              </a:ext>
            </a:extLst>
          </p:cNvPr>
          <p:cNvCxnSpPr>
            <a:cxnSpLocks/>
          </p:cNvCxnSpPr>
          <p:nvPr/>
        </p:nvCxnSpPr>
        <p:spPr>
          <a:xfrm>
            <a:off x="3579779" y="4447773"/>
            <a:ext cx="10408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4B6EC95-F549-402E-9A31-903049889826}"/>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Tree>
    <p:extLst>
      <p:ext uri="{BB962C8B-B14F-4D97-AF65-F5344CB8AC3E}">
        <p14:creationId xmlns:p14="http://schemas.microsoft.com/office/powerpoint/2010/main" val="878140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67AD59F8-EC42-4EF0-8FFD-43F35BA56FC7}"/>
              </a:ext>
            </a:extLst>
          </p:cNvPr>
          <p:cNvSpPr>
            <a:spLocks noGrp="1"/>
          </p:cNvSpPr>
          <p:nvPr>
            <p:ph type="sldNum" sz="quarter" idx="12"/>
          </p:nvPr>
        </p:nvSpPr>
        <p:spPr/>
        <p:txBody>
          <a:bodyPr/>
          <a:lstStyle/>
          <a:p>
            <a:fld id="{1B487110-FBC2-4736-BE98-00752552BA2D}" type="slidenum">
              <a:rPr lang="zh-CN" altLang="en-US" smtClean="0"/>
              <a:pPr/>
              <a:t>39</a:t>
            </a:fld>
            <a:endParaRPr lang="zh-CN" altLang="en-US" dirty="0"/>
          </a:p>
        </p:txBody>
      </p:sp>
      <p:pic>
        <p:nvPicPr>
          <p:cNvPr id="8" name="图片 7">
            <a:extLst>
              <a:ext uri="{FF2B5EF4-FFF2-40B4-BE49-F238E27FC236}">
                <a16:creationId xmlns:a16="http://schemas.microsoft.com/office/drawing/2014/main" id="{4DDB0C2F-5576-4BCB-B981-57E078E55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81" y="1359223"/>
            <a:ext cx="6650169" cy="4997127"/>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F5AE1B0-2C95-4843-9C11-0C9FCA785AE1}"/>
                  </a:ext>
                </a:extLst>
              </p:cNvPr>
              <p:cNvSpPr/>
              <p:nvPr/>
            </p:nvSpPr>
            <p:spPr>
              <a:xfrm>
                <a:off x="4795520" y="3331921"/>
                <a:ext cx="7244079" cy="901785"/>
              </a:xfrm>
              <a:prstGeom prst="rect">
                <a:avLst/>
              </a:prstGeom>
              <a:solidFill>
                <a:schemeClr val="bg1"/>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800" b="0" i="1" dirty="0" smtClean="0">
                              <a:latin typeface="Cambria Math" panose="02040503050406030204" pitchFamily="18" charset="0"/>
                            </a:rPr>
                          </m:ctrlPr>
                        </m:eqArrPr>
                        <m:e>
                          <m:eqArr>
                            <m:eqArrPr>
                              <m:ctrlPr>
                                <a:rPr lang="en-US" altLang="zh-CN" sz="2800" b="0" i="1" dirty="0" smtClean="0">
                                  <a:latin typeface="Cambria Math" panose="02040503050406030204" pitchFamily="18" charset="0"/>
                                </a:rPr>
                              </m:ctrlPr>
                            </m:eqArrPr>
                            <m:e>
                              <m:r>
                                <a:rPr lang="en-US" altLang="zh-CN" sz="2800" b="0" i="1" dirty="0" smtClean="0">
                                  <a:latin typeface="Cambria Math" panose="02040503050406030204" pitchFamily="18" charset="0"/>
                                </a:rPr>
                                <m:t>𝑣</m:t>
                              </m: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𝑑</m:t>
                                  </m:r>
                                </m:e>
                              </m:d>
                              <m:r>
                                <a:rPr lang="en-US" altLang="zh-CN" sz="2800" b="0" i="1" dirty="0" smtClean="0">
                                  <a:latin typeface="Cambria Math" panose="02040503050406030204" pitchFamily="18" charset="0"/>
                                </a:rPr>
                                <m:t>=</m:t>
                              </m:r>
                              <m:f>
                                <m:fPr>
                                  <m:ctrlPr>
                                    <a:rPr lang="zh-CN" altLang="en-US" sz="2800" i="1" dirty="0" smtClean="0">
                                      <a:latin typeface="Cambria Math" panose="02040503050406030204" pitchFamily="18" charset="0"/>
                                    </a:rPr>
                                  </m:ctrlPr>
                                </m:fPr>
                                <m:num>
                                  <m:r>
                                    <a:rPr lang="en-US" altLang="zh-CN" sz="2800" i="1" dirty="0">
                                      <a:latin typeface="Cambria Math" panose="02040503050406030204" pitchFamily="18" charset="0"/>
                                    </a:rPr>
                                    <m:t>7</m:t>
                                  </m:r>
                                  <m:r>
                                    <a:rPr lang="en-US" altLang="zh-CN" sz="2800" i="1" dirty="0" smtClean="0">
                                      <a:latin typeface="Cambria Math" panose="02040503050406030204" pitchFamily="18" charset="0"/>
                                    </a:rPr>
                                    <m:t>4</m:t>
                                  </m:r>
                                  <m:r>
                                    <a:rPr lang="en-US" altLang="zh-CN" sz="2800" i="1" dirty="0">
                                      <a:latin typeface="Cambria Math" panose="02040503050406030204" pitchFamily="18" charset="0"/>
                                    </a:rPr>
                                    <m:t>.</m:t>
                                  </m:r>
                                  <m:r>
                                    <a:rPr lang="en-US" altLang="zh-CN" sz="2800" i="1" dirty="0" smtClean="0">
                                      <a:latin typeface="Cambria Math" panose="02040503050406030204" pitchFamily="18" charset="0"/>
                                    </a:rPr>
                                    <m:t>7</m:t>
                                  </m:r>
                                  <m:r>
                                    <a:rPr lang="en-US" altLang="zh-CN" sz="2800" i="1" dirty="0">
                                      <a:latin typeface="Cambria Math" panose="02040503050406030204" pitchFamily="18" charset="0"/>
                                    </a:rPr>
                                    <m:t>2</m:t>
                                  </m:r>
                                </m:num>
                                <m:den>
                                  <m:r>
                                    <a:rPr lang="en-US" altLang="zh-CN" sz="2800" b="0" i="1" dirty="0" smtClean="0">
                                      <a:latin typeface="Cambria Math" panose="02040503050406030204" pitchFamily="18" charset="0"/>
                                    </a:rPr>
                                    <m:t>𝑑</m:t>
                                  </m:r>
                                  <m:r>
                                    <a:rPr lang="en-US" altLang="zh-CN" sz="2800" i="1" dirty="0" smtClean="0">
                                      <a:latin typeface="Cambria Math" panose="02040503050406030204" pitchFamily="18" charset="0"/>
                                    </a:rPr>
                                    <m:t>−</m:t>
                                  </m:r>
                                  <m:r>
                                    <a:rPr lang="en-US" altLang="zh-CN" sz="2800" i="1" dirty="0">
                                      <a:latin typeface="Cambria Math" panose="02040503050406030204" pitchFamily="18" charset="0"/>
                                    </a:rPr>
                                    <m:t>0</m:t>
                                  </m:r>
                                  <m:r>
                                    <a:rPr lang="en-US" altLang="zh-CN" sz="2800" i="1" dirty="0" smtClean="0">
                                      <a:latin typeface="Cambria Math" panose="02040503050406030204" pitchFamily="18" charset="0"/>
                                    </a:rPr>
                                    <m:t>.</m:t>
                                  </m:r>
                                  <m:r>
                                    <a:rPr lang="en-US" altLang="zh-CN" sz="2800" i="1" dirty="0">
                                      <a:latin typeface="Cambria Math" panose="02040503050406030204" pitchFamily="18" charset="0"/>
                                    </a:rPr>
                                    <m:t>5</m:t>
                                  </m:r>
                                  <m:r>
                                    <a:rPr lang="en-US" altLang="zh-CN" sz="2800" i="1" dirty="0" smtClean="0">
                                      <a:latin typeface="Cambria Math" panose="02040503050406030204" pitchFamily="18" charset="0"/>
                                    </a:rPr>
                                    <m:t>4</m:t>
                                  </m:r>
                                  <m:r>
                                    <a:rPr lang="en-US" altLang="zh-CN" sz="2800" i="1" dirty="0">
                                      <a:latin typeface="Cambria Math" panose="02040503050406030204" pitchFamily="18" charset="0"/>
                                    </a:rPr>
                                    <m:t>2</m:t>
                                  </m:r>
                                  <m:r>
                                    <a:rPr lang="en-US" altLang="zh-CN" sz="2800" i="1" dirty="0" smtClean="0">
                                      <a:latin typeface="Cambria Math" panose="02040503050406030204" pitchFamily="18" charset="0"/>
                                    </a:rPr>
                                    <m:t>4</m:t>
                                  </m:r>
                                </m:den>
                              </m:f>
                              <m:r>
                                <a:rPr lang="en-US" altLang="zh-CN" sz="2800" i="1" dirty="0">
                                  <a:latin typeface="Cambria Math" panose="02040503050406030204" pitchFamily="18" charset="0"/>
                                </a:rPr>
                                <m:t>+</m:t>
                              </m:r>
                              <m:r>
                                <a:rPr lang="en-US" altLang="zh-CN" sz="2800" i="1" dirty="0" smtClean="0">
                                  <a:latin typeface="Cambria Math" panose="02040503050406030204" pitchFamily="18" charset="0"/>
                                </a:rPr>
                                <m:t>1</m:t>
                              </m:r>
                              <m:r>
                                <a:rPr lang="en-US" altLang="zh-CN" sz="2800" i="1" dirty="0">
                                  <a:latin typeface="Cambria Math" panose="02040503050406030204" pitchFamily="18" charset="0"/>
                                </a:rPr>
                                <m:t>.</m:t>
                              </m:r>
                              <m:r>
                                <a:rPr lang="en-US" altLang="zh-CN" sz="2800" i="1" dirty="0" smtClean="0">
                                  <a:latin typeface="Cambria Math" panose="02040503050406030204" pitchFamily="18" charset="0"/>
                                </a:rPr>
                                <m:t>0</m:t>
                              </m:r>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8#</m:t>
                              </m:r>
                              <m:r>
                                <a:rPr lang="en-US" altLang="zh-CN" sz="2800" i="1" dirty="0">
                                  <a:latin typeface="Cambria Math" panose="02040503050406030204" pitchFamily="18" charset="0"/>
                                </a:rPr>
                                <m:t>#</m:t>
                              </m:r>
                            </m:e>
                          </m:eqAr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𝑚</m:t>
                              </m:r>
                              <m:r>
                                <a:rPr lang="en-US" altLang="zh-CN" sz="2800" b="0" i="1" dirty="0" smtClean="0">
                                  <a:latin typeface="Cambria Math" panose="02040503050406030204" pitchFamily="18" charset="0"/>
                                </a:rPr>
                                <m:t>⋅</m:t>
                              </m:r>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𝑠</m:t>
                                  </m:r>
                                </m:e>
                                <m:sup>
                                  <m:r>
                                    <a:rPr lang="en-US" altLang="zh-CN" sz="2800" b="0" i="1" dirty="0" smtClean="0">
                                      <a:latin typeface="Cambria Math" panose="02040503050406030204" pitchFamily="18" charset="0"/>
                                    </a:rPr>
                                    <m:t>−1</m:t>
                                  </m:r>
                                </m:sup>
                              </m:sSup>
                            </m:e>
                          </m:d>
                          <m:r>
                            <a:rPr lang="en-US" altLang="zh-CN" sz="2800" b="0" i="1" dirty="0" smtClean="0">
                              <a:latin typeface="Cambria Math" panose="02040503050406030204" pitchFamily="18" charset="0"/>
                            </a:rPr>
                            <m:t>#</m:t>
                          </m:r>
                        </m:e>
                      </m:eqArr>
                    </m:oMath>
                  </m:oMathPara>
                </a14:m>
                <a:endParaRPr lang="en-US" altLang="zh-CN" sz="2800" b="0" dirty="0"/>
              </a:p>
            </p:txBody>
          </p:sp>
        </mc:Choice>
        <mc:Fallback xmlns="">
          <p:sp>
            <p:nvSpPr>
              <p:cNvPr id="9" name="矩形 8">
                <a:extLst>
                  <a:ext uri="{FF2B5EF4-FFF2-40B4-BE49-F238E27FC236}">
                    <a16:creationId xmlns:a16="http://schemas.microsoft.com/office/drawing/2014/main" id="{6F5AE1B0-2C95-4843-9C11-0C9FCA785AE1}"/>
                  </a:ext>
                </a:extLst>
              </p:cNvPr>
              <p:cNvSpPr>
                <a:spLocks noRot="1" noChangeAspect="1" noMove="1" noResize="1" noEditPoints="1" noAdjustHandles="1" noChangeArrowheads="1" noChangeShapeType="1" noTextEdit="1"/>
              </p:cNvSpPr>
              <p:nvPr/>
            </p:nvSpPr>
            <p:spPr>
              <a:xfrm>
                <a:off x="4795520" y="3331921"/>
                <a:ext cx="7244079" cy="901785"/>
              </a:xfrm>
              <a:prstGeom prst="rect">
                <a:avLst/>
              </a:prstGeom>
              <a:blipFill>
                <a:blip r:embed="rId4"/>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9EDEC4F-9A20-42EC-84D5-4ECB0AE689C5}"/>
                  </a:ext>
                </a:extLst>
              </p:cNvPr>
              <p:cNvSpPr txBox="1"/>
              <p:nvPr/>
            </p:nvSpPr>
            <p:spPr>
              <a:xfrm>
                <a:off x="10759439" y="4240217"/>
                <a:ext cx="1280160" cy="369332"/>
              </a:xfrm>
              <a:prstGeom prst="rect">
                <a:avLst/>
              </a:prstGeom>
              <a:noFill/>
            </p:spPr>
            <p:txBody>
              <a:bodyPr wrap="square" rtlCol="0">
                <a:spAutoFit/>
              </a:bodyPr>
              <a:lstStyle/>
              <a:p>
                <a:r>
                  <a:rPr lang="en-US" altLang="zh-CN" b="0" dirty="0"/>
                  <a:t>(</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=0.98</m:t>
                    </m:r>
                  </m:oMath>
                </a14:m>
                <a:r>
                  <a:rPr lang="en-US" altLang="zh-CN" dirty="0"/>
                  <a:t>)</a:t>
                </a:r>
                <a:endParaRPr lang="zh-CN" altLang="en-US" dirty="0"/>
              </a:p>
            </p:txBody>
          </p:sp>
        </mc:Choice>
        <mc:Fallback xmlns="">
          <p:sp>
            <p:nvSpPr>
              <p:cNvPr id="5" name="文本框 4">
                <a:extLst>
                  <a:ext uri="{FF2B5EF4-FFF2-40B4-BE49-F238E27FC236}">
                    <a16:creationId xmlns:a16="http://schemas.microsoft.com/office/drawing/2014/main" id="{C9EDEC4F-9A20-42EC-84D5-4ECB0AE689C5}"/>
                  </a:ext>
                </a:extLst>
              </p:cNvPr>
              <p:cNvSpPr txBox="1">
                <a:spLocks noRot="1" noChangeAspect="1" noMove="1" noResize="1" noEditPoints="1" noAdjustHandles="1" noChangeArrowheads="1" noChangeShapeType="1" noTextEdit="1"/>
              </p:cNvSpPr>
              <p:nvPr/>
            </p:nvSpPr>
            <p:spPr>
              <a:xfrm>
                <a:off x="10759439" y="4240217"/>
                <a:ext cx="1280160" cy="369332"/>
              </a:xfrm>
              <a:prstGeom prst="rect">
                <a:avLst/>
              </a:prstGeom>
              <a:blipFill>
                <a:blip r:embed="rId5"/>
                <a:stretch>
                  <a:fillRect l="-3810" t="-10000" r="-8571" b="-266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3078F71E-CAF6-4738-AAC8-8393D44B8AAF}"/>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7B50AE2-77B9-487E-B742-108872E65555}"/>
                  </a:ext>
                </a:extLst>
              </p:cNvPr>
              <p:cNvSpPr txBox="1"/>
              <p:nvPr/>
            </p:nvSpPr>
            <p:spPr>
              <a:xfrm>
                <a:off x="959583" y="888652"/>
                <a:ext cx="6312263" cy="461665"/>
              </a:xfrm>
              <a:prstGeom prst="rect">
                <a:avLst/>
              </a:prstGeom>
              <a:noFill/>
            </p:spPr>
            <p:txBody>
              <a:bodyPr wrap="square" rtlCol="0">
                <a:spAutoFit/>
              </a:bodyPr>
              <a:lstStyle/>
              <a:p>
                <a:r>
                  <a:rPr lang="zh-CN" altLang="en-US" sz="2400" dirty="0"/>
                  <a:t>测量：气流速度在不同距离上的分布</a:t>
                </a:r>
                <a:r>
                  <a:rPr lang="en-US" altLang="zh-CN" sz="2400" dirty="0"/>
                  <a:t>	</a:t>
                </a:r>
                <a14:m>
                  <m:oMath xmlns:m="http://schemas.openxmlformats.org/officeDocument/2006/math">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zh-CN" altLang="en-US" sz="2400" dirty="0"/>
              </a:p>
            </p:txBody>
          </p:sp>
        </mc:Choice>
        <mc:Fallback xmlns="">
          <p:sp>
            <p:nvSpPr>
              <p:cNvPr id="15" name="文本框 14">
                <a:extLst>
                  <a:ext uri="{FF2B5EF4-FFF2-40B4-BE49-F238E27FC236}">
                    <a16:creationId xmlns:a16="http://schemas.microsoft.com/office/drawing/2014/main" id="{E7B50AE2-77B9-487E-B742-108872E65555}"/>
                  </a:ext>
                </a:extLst>
              </p:cNvPr>
              <p:cNvSpPr txBox="1">
                <a:spLocks noRot="1" noChangeAspect="1" noMove="1" noResize="1" noEditPoints="1" noAdjustHandles="1" noChangeArrowheads="1" noChangeShapeType="1" noTextEdit="1"/>
              </p:cNvSpPr>
              <p:nvPr/>
            </p:nvSpPr>
            <p:spPr>
              <a:xfrm>
                <a:off x="959583" y="888652"/>
                <a:ext cx="6312263" cy="461665"/>
              </a:xfrm>
              <a:prstGeom prst="rect">
                <a:avLst/>
              </a:prstGeom>
              <a:blipFill>
                <a:blip r:embed="rId6"/>
                <a:stretch>
                  <a:fillRect l="-1448" t="-9211" b="-3026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FE401432-BF4D-4599-B029-9FF4AAF58AA5}"/>
              </a:ext>
            </a:extLst>
          </p:cNvPr>
          <p:cNvCxnSpPr>
            <a:cxnSpLocks/>
            <a:stCxn id="9" idx="1"/>
          </p:cNvCxnSpPr>
          <p:nvPr/>
        </p:nvCxnSpPr>
        <p:spPr>
          <a:xfrm flipH="1">
            <a:off x="2966722" y="3782814"/>
            <a:ext cx="1828798" cy="13987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CD192E4-3B44-436E-A0D1-04C1A27275D0}"/>
                  </a:ext>
                </a:extLst>
              </p:cNvPr>
              <p:cNvSpPr txBox="1"/>
              <p:nvPr/>
            </p:nvSpPr>
            <p:spPr>
              <a:xfrm>
                <a:off x="11236960" y="3565993"/>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16</m:t>
                          </m:r>
                        </m:e>
                      </m:d>
                    </m:oMath>
                  </m:oMathPara>
                </a14:m>
                <a:endParaRPr lang="zh-CN" altLang="en-US" sz="2400" dirty="0"/>
              </a:p>
            </p:txBody>
          </p:sp>
        </mc:Choice>
        <mc:Fallback xmlns="">
          <p:sp>
            <p:nvSpPr>
              <p:cNvPr id="13" name="文本框 12">
                <a:extLst>
                  <a:ext uri="{FF2B5EF4-FFF2-40B4-BE49-F238E27FC236}">
                    <a16:creationId xmlns:a16="http://schemas.microsoft.com/office/drawing/2014/main" id="{DCD192E4-3B44-436E-A0D1-04C1A27275D0}"/>
                  </a:ext>
                </a:extLst>
              </p:cNvPr>
              <p:cNvSpPr txBox="1">
                <a:spLocks noRot="1" noChangeAspect="1" noMove="1" noResize="1" noEditPoints="1" noAdjustHandles="1" noChangeArrowheads="1" noChangeShapeType="1" noTextEdit="1"/>
              </p:cNvSpPr>
              <p:nvPr/>
            </p:nvSpPr>
            <p:spPr>
              <a:xfrm>
                <a:off x="11236960" y="3565993"/>
                <a:ext cx="914400" cy="46166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3488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656080" y="228124"/>
            <a:ext cx="6111086" cy="707886"/>
          </a:xfrm>
          <a:prstGeom prst="rect">
            <a:avLst/>
          </a:prstGeom>
          <a:noFill/>
        </p:spPr>
        <p:txBody>
          <a:bodyPr wrap="square" rtlCol="0">
            <a:spAutoFit/>
          </a:bodyPr>
          <a:lstStyle/>
          <a:p>
            <a:r>
              <a:rPr lang="zh-CN" altLang="en-US" sz="4000" b="1" dirty="0"/>
              <a:t>一、问题重述</a:t>
            </a:r>
          </a:p>
        </p:txBody>
      </p:sp>
      <p:sp>
        <p:nvSpPr>
          <p:cNvPr id="6" name="矩形 5">
            <a:extLst>
              <a:ext uri="{FF2B5EF4-FFF2-40B4-BE49-F238E27FC236}">
                <a16:creationId xmlns:a16="http://schemas.microsoft.com/office/drawing/2014/main" id="{33464BDC-A91A-4CF8-B2D3-BA68BE4100D5}"/>
              </a:ext>
            </a:extLst>
          </p:cNvPr>
          <p:cNvSpPr/>
          <p:nvPr/>
        </p:nvSpPr>
        <p:spPr>
          <a:xfrm>
            <a:off x="685800" y="1364390"/>
            <a:ext cx="10667999" cy="1815882"/>
          </a:xfrm>
          <a:prstGeom prst="rect">
            <a:avLst/>
          </a:prstGeom>
        </p:spPr>
        <p:txBody>
          <a:bodyPr wrap="square">
            <a:spAutoFit/>
          </a:bodyPr>
          <a:lstStyle/>
          <a:p>
            <a:pPr algn="just"/>
            <a:r>
              <a:rPr lang="en-US" altLang="zh-CN" sz="2800" dirty="0">
                <a:latin typeface="Source Sans Pro" panose="020B0503030403020204" pitchFamily="34" charset="0"/>
              </a:rPr>
              <a:t>Two steel balls that are joined together can be spun at </a:t>
            </a:r>
            <a:r>
              <a:rPr lang="en-US" altLang="zh-CN" sz="2800" b="1" dirty="0">
                <a:solidFill>
                  <a:srgbClr val="FF0000"/>
                </a:solidFill>
                <a:latin typeface="Source Sans Pro" panose="020B0503030403020204" pitchFamily="34" charset="0"/>
              </a:rPr>
              <a:t>incredibly high frequency</a:t>
            </a:r>
            <a:r>
              <a:rPr lang="en-US" altLang="zh-CN" sz="2800" dirty="0">
                <a:latin typeface="Source Sans Pro" panose="020B0503030403020204" pitchFamily="34" charset="0"/>
              </a:rPr>
              <a:t> by first </a:t>
            </a:r>
            <a:r>
              <a:rPr lang="en-US" altLang="zh-CN" sz="2800" b="1" dirty="0">
                <a:solidFill>
                  <a:srgbClr val="FF0000"/>
                </a:solidFill>
                <a:latin typeface="Source Sans Pro" panose="020B0503030403020204" pitchFamily="34" charset="0"/>
              </a:rPr>
              <a:t>spinning them by hand</a:t>
            </a:r>
            <a:r>
              <a:rPr lang="en-US" altLang="zh-CN" sz="2800" dirty="0">
                <a:latin typeface="Source Sans Pro" panose="020B0503030403020204" pitchFamily="34" charset="0"/>
              </a:rPr>
              <a:t> and then </a:t>
            </a:r>
            <a:r>
              <a:rPr lang="en-US" altLang="zh-CN" sz="2800" b="1" dirty="0">
                <a:solidFill>
                  <a:srgbClr val="FF0000"/>
                </a:solidFill>
                <a:latin typeface="Source Sans Pro" panose="020B0503030403020204" pitchFamily="34" charset="0"/>
              </a:rPr>
              <a:t>blowing on them</a:t>
            </a:r>
            <a:r>
              <a:rPr lang="en-US" altLang="zh-CN" sz="2800" dirty="0">
                <a:latin typeface="Source Sans Pro" panose="020B0503030403020204" pitchFamily="34" charset="0"/>
              </a:rPr>
              <a:t> through a tube, e.g. a drinking straw. Explain and investigate this phenomenon.</a:t>
            </a:r>
            <a:endParaRPr lang="zh-CN" altLang="en-US" sz="2800" dirty="0"/>
          </a:p>
        </p:txBody>
      </p:sp>
      <p:sp>
        <p:nvSpPr>
          <p:cNvPr id="8" name="矩形 7">
            <a:extLst>
              <a:ext uri="{FF2B5EF4-FFF2-40B4-BE49-F238E27FC236}">
                <a16:creationId xmlns:a16="http://schemas.microsoft.com/office/drawing/2014/main" id="{6E2FE56D-D44E-4C56-AB8B-4F3256BF6509}"/>
              </a:ext>
            </a:extLst>
          </p:cNvPr>
          <p:cNvSpPr/>
          <p:nvPr/>
        </p:nvSpPr>
        <p:spPr>
          <a:xfrm>
            <a:off x="681548" y="2997403"/>
            <a:ext cx="10667999" cy="1319336"/>
          </a:xfrm>
          <a:prstGeom prst="rect">
            <a:avLst/>
          </a:prstGeom>
        </p:spPr>
        <p:txBody>
          <a:bodyPr wrap="square">
            <a:spAutoFit/>
          </a:bodyPr>
          <a:lstStyle/>
          <a:p>
            <a:pPr algn="just">
              <a:lnSpc>
                <a:spcPct val="150000"/>
              </a:lnSpc>
            </a:pPr>
            <a:r>
              <a:rPr lang="zh-CN" altLang="zh-CN" sz="2800" dirty="0"/>
              <a:t>通过起始时</a:t>
            </a:r>
            <a:r>
              <a:rPr lang="zh-CN" altLang="zh-CN" sz="2800" b="1" dirty="0">
                <a:solidFill>
                  <a:srgbClr val="FF0000"/>
                </a:solidFill>
              </a:rPr>
              <a:t>用手旋转</a:t>
            </a:r>
            <a:r>
              <a:rPr lang="zh-CN" altLang="zh-CN" sz="2800" dirty="0"/>
              <a:t>，并使用一根管子（如吸管）</a:t>
            </a:r>
            <a:r>
              <a:rPr lang="zh-CN" altLang="zh-CN" sz="2800" b="1" dirty="0">
                <a:solidFill>
                  <a:srgbClr val="FF0000"/>
                </a:solidFill>
              </a:rPr>
              <a:t>朝其吹气</a:t>
            </a:r>
            <a:r>
              <a:rPr lang="zh-CN" altLang="zh-CN" sz="2800" dirty="0"/>
              <a:t>，连在一起的两个钢球能</a:t>
            </a:r>
            <a:r>
              <a:rPr lang="zh-CN" altLang="zh-CN" sz="2800" b="1" dirty="0">
                <a:solidFill>
                  <a:srgbClr val="FF0000"/>
                </a:solidFill>
              </a:rPr>
              <a:t>以极高的频率</a:t>
            </a:r>
            <a:r>
              <a:rPr lang="zh-CN" altLang="zh-CN" sz="2800" dirty="0"/>
              <a:t>旋转。解释并探究这一现象。</a:t>
            </a:r>
            <a:endParaRPr lang="zh-CN" altLang="zh-CN" sz="3600" dirty="0"/>
          </a:p>
        </p:txBody>
      </p:sp>
      <p:pic>
        <p:nvPicPr>
          <p:cNvPr id="17" name="图片 16">
            <a:extLst>
              <a:ext uri="{FF2B5EF4-FFF2-40B4-BE49-F238E27FC236}">
                <a16:creationId xmlns:a16="http://schemas.microsoft.com/office/drawing/2014/main" id="{CB0184BC-2235-416A-94A3-3A39DF341B54}"/>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8188408" y="4525284"/>
            <a:ext cx="3054701" cy="2036469"/>
          </a:xfrm>
          <a:prstGeom prst="rect">
            <a:avLst/>
          </a:prstGeom>
        </p:spPr>
      </p:pic>
      <p:pic>
        <p:nvPicPr>
          <p:cNvPr id="19" name="图片 18">
            <a:extLst>
              <a:ext uri="{FF2B5EF4-FFF2-40B4-BE49-F238E27FC236}">
                <a16:creationId xmlns:a16="http://schemas.microsoft.com/office/drawing/2014/main" id="{E3C24A0F-4E97-4A13-B321-5893B9583B2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719873" y="4525284"/>
            <a:ext cx="2752253" cy="2064190"/>
          </a:xfrm>
          <a:prstGeom prst="rect">
            <a:avLst/>
          </a:prstGeom>
        </p:spPr>
      </p:pic>
      <p:pic>
        <p:nvPicPr>
          <p:cNvPr id="18" name="图片 17">
            <a:extLst>
              <a:ext uri="{FF2B5EF4-FFF2-40B4-BE49-F238E27FC236}">
                <a16:creationId xmlns:a16="http://schemas.microsoft.com/office/drawing/2014/main" id="{45894400-81CD-4773-81FE-62FAFAEB1C9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251338" y="4525284"/>
            <a:ext cx="2752253" cy="2064190"/>
          </a:xfrm>
          <a:prstGeom prst="rect">
            <a:avLst/>
          </a:prstGeom>
        </p:spPr>
      </p:pic>
      <p:sp>
        <p:nvSpPr>
          <p:cNvPr id="5" name="灯片编号占位符 4">
            <a:extLst>
              <a:ext uri="{FF2B5EF4-FFF2-40B4-BE49-F238E27FC236}">
                <a16:creationId xmlns:a16="http://schemas.microsoft.com/office/drawing/2014/main" id="{2B0E9092-93D3-4E1B-8246-EB0CEA4C023F}"/>
              </a:ext>
            </a:extLst>
          </p:cNvPr>
          <p:cNvSpPr>
            <a:spLocks noGrp="1"/>
          </p:cNvSpPr>
          <p:nvPr>
            <p:ph type="sldNum" sz="quarter" idx="12"/>
          </p:nvPr>
        </p:nvSpPr>
        <p:spPr/>
        <p:txBody>
          <a:bodyPr/>
          <a:lstStyle/>
          <a:p>
            <a:fld id="{1B487110-FBC2-4736-BE98-00752552BA2D}" type="slidenum">
              <a:rPr lang="zh-CN" altLang="en-US" smtClean="0"/>
              <a:pPr/>
              <a:t>4</a:t>
            </a:fld>
            <a:endParaRPr lang="zh-CN" altLang="en-US" dirty="0"/>
          </a:p>
        </p:txBody>
      </p:sp>
    </p:spTree>
    <p:extLst>
      <p:ext uri="{BB962C8B-B14F-4D97-AF65-F5344CB8AC3E}">
        <p14:creationId xmlns:p14="http://schemas.microsoft.com/office/powerpoint/2010/main" val="2501678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12" name="图片 11">
            <a:extLst>
              <a:ext uri="{FF2B5EF4-FFF2-40B4-BE49-F238E27FC236}">
                <a16:creationId xmlns:a16="http://schemas.microsoft.com/office/drawing/2014/main" id="{E4FD5BCE-2FBF-464D-A4F0-0947B0323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431" y="1960352"/>
            <a:ext cx="4113137" cy="4113137"/>
          </a:xfrm>
          <a:prstGeom prst="rect">
            <a:avLst/>
          </a:prstGeom>
        </p:spPr>
      </p:pic>
      <p:sp>
        <p:nvSpPr>
          <p:cNvPr id="5" name="灯片编号占位符 4">
            <a:extLst>
              <a:ext uri="{FF2B5EF4-FFF2-40B4-BE49-F238E27FC236}">
                <a16:creationId xmlns:a16="http://schemas.microsoft.com/office/drawing/2014/main" id="{9C48F754-447B-4489-AD35-32DFEAE80C53}"/>
              </a:ext>
            </a:extLst>
          </p:cNvPr>
          <p:cNvSpPr>
            <a:spLocks noGrp="1"/>
          </p:cNvSpPr>
          <p:nvPr>
            <p:ph type="sldNum" sz="quarter" idx="12"/>
          </p:nvPr>
        </p:nvSpPr>
        <p:spPr/>
        <p:txBody>
          <a:bodyPr/>
          <a:lstStyle/>
          <a:p>
            <a:fld id="{1B487110-FBC2-4736-BE98-00752552BA2D}" type="slidenum">
              <a:rPr lang="zh-CN" altLang="en-US" smtClean="0"/>
              <a:pPr/>
              <a:t>40</a:t>
            </a:fld>
            <a:endParaRPr lang="zh-CN" altLang="en-US" dirty="0"/>
          </a:p>
        </p:txBody>
      </p:sp>
      <p:sp>
        <p:nvSpPr>
          <p:cNvPr id="17" name="文本框 16">
            <a:extLst>
              <a:ext uri="{FF2B5EF4-FFF2-40B4-BE49-F238E27FC236}">
                <a16:creationId xmlns:a16="http://schemas.microsoft.com/office/drawing/2014/main" id="{A5200253-AA3F-4F51-BCEB-906F2A1E1910}"/>
              </a:ext>
            </a:extLst>
          </p:cNvPr>
          <p:cNvSpPr txBox="1"/>
          <p:nvPr/>
        </p:nvSpPr>
        <p:spPr>
          <a:xfrm>
            <a:off x="1914840" y="2889514"/>
            <a:ext cx="1336583"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a:t>小钢球</a:t>
            </a:r>
          </a:p>
        </p:txBody>
      </p:sp>
      <p:cxnSp>
        <p:nvCxnSpPr>
          <p:cNvPr id="20" name="直接箭头连接符 19">
            <a:extLst>
              <a:ext uri="{FF2B5EF4-FFF2-40B4-BE49-F238E27FC236}">
                <a16:creationId xmlns:a16="http://schemas.microsoft.com/office/drawing/2014/main" id="{F6F2502E-6A9E-4065-82C8-F0F2AA5F359B}"/>
              </a:ext>
            </a:extLst>
          </p:cNvPr>
          <p:cNvCxnSpPr>
            <a:cxnSpLocks/>
          </p:cNvCxnSpPr>
          <p:nvPr/>
        </p:nvCxnSpPr>
        <p:spPr>
          <a:xfrm>
            <a:off x="3385226" y="3151124"/>
            <a:ext cx="329767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0072EED-36CF-401F-A5CC-63A39FB8840C}"/>
              </a:ext>
            </a:extLst>
          </p:cNvPr>
          <p:cNvCxnSpPr>
            <a:cxnSpLocks/>
          </p:cNvCxnSpPr>
          <p:nvPr/>
        </p:nvCxnSpPr>
        <p:spPr>
          <a:xfrm flipH="1">
            <a:off x="7382937" y="2227506"/>
            <a:ext cx="122766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7AE249A-B0E6-4339-A100-A98CBBE80255}"/>
              </a:ext>
            </a:extLst>
          </p:cNvPr>
          <p:cNvSpPr txBox="1"/>
          <p:nvPr/>
        </p:nvSpPr>
        <p:spPr>
          <a:xfrm>
            <a:off x="8806773" y="1754258"/>
            <a:ext cx="2039567" cy="954107"/>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a:t>气泵连接的喷气口</a:t>
            </a:r>
          </a:p>
        </p:txBody>
      </p:sp>
      <p:sp>
        <p:nvSpPr>
          <p:cNvPr id="14" name="文本框 13">
            <a:extLst>
              <a:ext uri="{FF2B5EF4-FFF2-40B4-BE49-F238E27FC236}">
                <a16:creationId xmlns:a16="http://schemas.microsoft.com/office/drawing/2014/main" id="{81283701-4A9A-4449-AA94-73F2C49A2A6A}"/>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769092D-EDDE-4C20-9679-C96F3A66794A}"/>
                  </a:ext>
                </a:extLst>
              </p:cNvPr>
              <p:cNvSpPr txBox="1"/>
              <p:nvPr/>
            </p:nvSpPr>
            <p:spPr>
              <a:xfrm>
                <a:off x="959583" y="987711"/>
                <a:ext cx="7257825" cy="461665"/>
              </a:xfrm>
              <a:prstGeom prst="rect">
                <a:avLst/>
              </a:prstGeom>
              <a:noFill/>
            </p:spPr>
            <p:txBody>
              <a:bodyPr wrap="square" rtlCol="0">
                <a:spAutoFit/>
              </a:bodyPr>
              <a:lstStyle/>
              <a:p>
                <a:r>
                  <a:rPr lang="zh-CN" altLang="en-US" sz="2400" dirty="0"/>
                  <a:t>测量：单个小球受风力在不同距离上的分布</a:t>
                </a:r>
                <a:r>
                  <a:rPr lang="en-US" altLang="zh-CN" sz="2400" dirty="0"/>
                  <a:t>    </a:t>
                </a:r>
                <a14:m>
                  <m:oMath xmlns:m="http://schemas.openxmlformats.org/officeDocument/2006/math">
                    <m:r>
                      <a:rPr lang="en-US" altLang="zh-CN" sz="2400" b="0" i="1" smtClean="0">
                        <a:latin typeface="Cambria Math" panose="02040503050406030204" pitchFamily="18" charset="0"/>
                      </a:rPr>
                      <m:t>𝐹</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zh-CN" altLang="en-US" sz="2400" dirty="0"/>
              </a:p>
            </p:txBody>
          </p:sp>
        </mc:Choice>
        <mc:Fallback xmlns="">
          <p:sp>
            <p:nvSpPr>
              <p:cNvPr id="15" name="文本框 14">
                <a:extLst>
                  <a:ext uri="{FF2B5EF4-FFF2-40B4-BE49-F238E27FC236}">
                    <a16:creationId xmlns:a16="http://schemas.microsoft.com/office/drawing/2014/main" id="{6769092D-EDDE-4C20-9679-C96F3A66794A}"/>
                  </a:ext>
                </a:extLst>
              </p:cNvPr>
              <p:cNvSpPr txBox="1">
                <a:spLocks noRot="1" noChangeAspect="1" noMove="1" noResize="1" noEditPoints="1" noAdjustHandles="1" noChangeArrowheads="1" noChangeShapeType="1" noTextEdit="1"/>
              </p:cNvSpPr>
              <p:nvPr/>
            </p:nvSpPr>
            <p:spPr>
              <a:xfrm>
                <a:off x="959583" y="987711"/>
                <a:ext cx="7257825" cy="461665"/>
              </a:xfrm>
              <a:prstGeom prst="rect">
                <a:avLst/>
              </a:prstGeom>
              <a:blipFill>
                <a:blip r:embed="rId4"/>
                <a:stretch>
                  <a:fillRect l="-1259" t="-9211" b="-30263"/>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00107EBD-329F-4DAC-AADA-4B176994FEAA}"/>
              </a:ext>
            </a:extLst>
          </p:cNvPr>
          <p:cNvCxnSpPr/>
          <p:nvPr/>
        </p:nvCxnSpPr>
        <p:spPr>
          <a:xfrm flipH="1">
            <a:off x="6879771" y="3744778"/>
            <a:ext cx="173082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095042A-1B69-48A7-A671-12EAABB02BDD}"/>
              </a:ext>
            </a:extLst>
          </p:cNvPr>
          <p:cNvSpPr txBox="1"/>
          <p:nvPr/>
        </p:nvSpPr>
        <p:spPr>
          <a:xfrm>
            <a:off x="8806773" y="3586228"/>
            <a:ext cx="1336583"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a:t>橡皮泥</a:t>
            </a:r>
          </a:p>
        </p:txBody>
      </p:sp>
      <p:sp>
        <p:nvSpPr>
          <p:cNvPr id="18" name="文本框 17">
            <a:extLst>
              <a:ext uri="{FF2B5EF4-FFF2-40B4-BE49-F238E27FC236}">
                <a16:creationId xmlns:a16="http://schemas.microsoft.com/office/drawing/2014/main" id="{ABAAE855-259B-4D1E-89E9-B33DA66F77FD}"/>
              </a:ext>
            </a:extLst>
          </p:cNvPr>
          <p:cNvSpPr txBox="1"/>
          <p:nvPr/>
        </p:nvSpPr>
        <p:spPr>
          <a:xfrm>
            <a:off x="1555238" y="3744778"/>
            <a:ext cx="1696143"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a:t>塑料漏斗</a:t>
            </a:r>
          </a:p>
        </p:txBody>
      </p:sp>
      <p:cxnSp>
        <p:nvCxnSpPr>
          <p:cNvPr id="19" name="直接箭头连接符 18">
            <a:extLst>
              <a:ext uri="{FF2B5EF4-FFF2-40B4-BE49-F238E27FC236}">
                <a16:creationId xmlns:a16="http://schemas.microsoft.com/office/drawing/2014/main" id="{D4190FCD-5C08-4FFE-9D63-4AE3086A80EA}"/>
              </a:ext>
            </a:extLst>
          </p:cNvPr>
          <p:cNvCxnSpPr>
            <a:cxnSpLocks/>
          </p:cNvCxnSpPr>
          <p:nvPr/>
        </p:nvCxnSpPr>
        <p:spPr>
          <a:xfrm>
            <a:off x="3385226" y="4006388"/>
            <a:ext cx="329767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24898CD-611D-4653-A87F-47F82D566911}"/>
              </a:ext>
            </a:extLst>
          </p:cNvPr>
          <p:cNvSpPr txBox="1"/>
          <p:nvPr/>
        </p:nvSpPr>
        <p:spPr>
          <a:xfrm>
            <a:off x="8806773" y="2914904"/>
            <a:ext cx="1980029"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2800" dirty="0"/>
              <a:t>自制铜支架</a:t>
            </a:r>
          </a:p>
        </p:txBody>
      </p:sp>
      <p:cxnSp>
        <p:nvCxnSpPr>
          <p:cNvPr id="24" name="直接箭头连接符 23">
            <a:extLst>
              <a:ext uri="{FF2B5EF4-FFF2-40B4-BE49-F238E27FC236}">
                <a16:creationId xmlns:a16="http://schemas.microsoft.com/office/drawing/2014/main" id="{C5FF9FF0-8513-4344-9178-A9CF039051D4}"/>
              </a:ext>
            </a:extLst>
          </p:cNvPr>
          <p:cNvCxnSpPr>
            <a:cxnSpLocks/>
          </p:cNvCxnSpPr>
          <p:nvPr/>
        </p:nvCxnSpPr>
        <p:spPr>
          <a:xfrm flipH="1">
            <a:off x="6841673" y="3346684"/>
            <a:ext cx="176892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267BA84-DFCD-461A-9365-32F49B44939E}"/>
              </a:ext>
            </a:extLst>
          </p:cNvPr>
          <p:cNvSpPr txBox="1"/>
          <p:nvPr/>
        </p:nvSpPr>
        <p:spPr>
          <a:xfrm>
            <a:off x="1218343" y="4329652"/>
            <a:ext cx="2033080"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a:t>带圆孔纸片</a:t>
            </a:r>
          </a:p>
        </p:txBody>
      </p:sp>
      <p:cxnSp>
        <p:nvCxnSpPr>
          <p:cNvPr id="28" name="直接箭头连接符 27">
            <a:extLst>
              <a:ext uri="{FF2B5EF4-FFF2-40B4-BE49-F238E27FC236}">
                <a16:creationId xmlns:a16="http://schemas.microsoft.com/office/drawing/2014/main" id="{DF69BE09-FC80-4CEE-B8FE-77E65BAB8FC7}"/>
              </a:ext>
            </a:extLst>
          </p:cNvPr>
          <p:cNvCxnSpPr>
            <a:cxnSpLocks/>
          </p:cNvCxnSpPr>
          <p:nvPr/>
        </p:nvCxnSpPr>
        <p:spPr>
          <a:xfrm>
            <a:off x="3385226" y="4538720"/>
            <a:ext cx="32121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D581B38-CA67-46DB-8396-D48F428808C4}"/>
              </a:ext>
            </a:extLst>
          </p:cNvPr>
          <p:cNvSpPr txBox="1"/>
          <p:nvPr/>
        </p:nvSpPr>
        <p:spPr>
          <a:xfrm>
            <a:off x="8806773" y="4516719"/>
            <a:ext cx="2033080"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a:t>带圆孔纸片</a:t>
            </a:r>
          </a:p>
        </p:txBody>
      </p:sp>
      <p:cxnSp>
        <p:nvCxnSpPr>
          <p:cNvPr id="31" name="直接箭头连接符 30">
            <a:extLst>
              <a:ext uri="{FF2B5EF4-FFF2-40B4-BE49-F238E27FC236}">
                <a16:creationId xmlns:a16="http://schemas.microsoft.com/office/drawing/2014/main" id="{C893093C-B5EC-4605-B2AF-F0FC0837DB65}"/>
              </a:ext>
            </a:extLst>
          </p:cNvPr>
          <p:cNvCxnSpPr>
            <a:cxnSpLocks/>
          </p:cNvCxnSpPr>
          <p:nvPr/>
        </p:nvCxnSpPr>
        <p:spPr>
          <a:xfrm flipH="1">
            <a:off x="7272470" y="4778329"/>
            <a:ext cx="133813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466ECD97-60D9-4533-9117-4BEC267F5B2C}"/>
              </a:ext>
            </a:extLst>
          </p:cNvPr>
          <p:cNvCxnSpPr>
            <a:cxnSpLocks/>
          </p:cNvCxnSpPr>
          <p:nvPr/>
        </p:nvCxnSpPr>
        <p:spPr>
          <a:xfrm>
            <a:off x="3385226" y="5811879"/>
            <a:ext cx="299734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2C22FE3-7BD7-45BF-94C4-6A3D4D756D11}"/>
              </a:ext>
            </a:extLst>
          </p:cNvPr>
          <p:cNvSpPr txBox="1"/>
          <p:nvPr/>
        </p:nvSpPr>
        <p:spPr>
          <a:xfrm>
            <a:off x="1630424" y="5550269"/>
            <a:ext cx="1620957"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2800" dirty="0"/>
              <a:t>电子天平</a:t>
            </a:r>
          </a:p>
        </p:txBody>
      </p:sp>
    </p:spTree>
    <p:extLst>
      <p:ext uri="{BB962C8B-B14F-4D97-AF65-F5344CB8AC3E}">
        <p14:creationId xmlns:p14="http://schemas.microsoft.com/office/powerpoint/2010/main" val="577509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67AD59F8-EC42-4EF0-8FFD-43F35BA56FC7}"/>
              </a:ext>
            </a:extLst>
          </p:cNvPr>
          <p:cNvSpPr>
            <a:spLocks noGrp="1"/>
          </p:cNvSpPr>
          <p:nvPr>
            <p:ph type="sldNum" sz="quarter" idx="12"/>
          </p:nvPr>
        </p:nvSpPr>
        <p:spPr/>
        <p:txBody>
          <a:bodyPr/>
          <a:lstStyle/>
          <a:p>
            <a:fld id="{1B487110-FBC2-4736-BE98-00752552BA2D}" type="slidenum">
              <a:rPr lang="zh-CN" altLang="en-US" smtClean="0"/>
              <a:pPr/>
              <a:t>41</a:t>
            </a:fld>
            <a:endParaRPr lang="zh-CN" altLang="en-US" dirty="0"/>
          </a:p>
        </p:txBody>
      </p:sp>
      <p:pic>
        <p:nvPicPr>
          <p:cNvPr id="5" name="图片 4">
            <a:extLst>
              <a:ext uri="{FF2B5EF4-FFF2-40B4-BE49-F238E27FC236}">
                <a16:creationId xmlns:a16="http://schemas.microsoft.com/office/drawing/2014/main" id="{CB0E5723-8F62-456E-A252-B182EFE76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464" y="1580068"/>
            <a:ext cx="7595071" cy="4776281"/>
          </a:xfrm>
          <a:prstGeom prst="rect">
            <a:avLst/>
          </a:prstGeom>
          <a:ln>
            <a:noFill/>
          </a:ln>
          <a:effectLst>
            <a:softEdge rad="112500"/>
          </a:effectLst>
        </p:spPr>
      </p:pic>
      <p:sp>
        <p:nvSpPr>
          <p:cNvPr id="8" name="文本框 7">
            <a:extLst>
              <a:ext uri="{FF2B5EF4-FFF2-40B4-BE49-F238E27FC236}">
                <a16:creationId xmlns:a16="http://schemas.microsoft.com/office/drawing/2014/main" id="{344ACD7F-5ADE-4D88-9DB0-9BD3A1411DB6}"/>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B3BCAD1-8947-4614-972A-9963F5C49DA4}"/>
                  </a:ext>
                </a:extLst>
              </p:cNvPr>
              <p:cNvSpPr txBox="1"/>
              <p:nvPr/>
            </p:nvSpPr>
            <p:spPr>
              <a:xfrm>
                <a:off x="959583" y="987711"/>
                <a:ext cx="7257825" cy="461665"/>
              </a:xfrm>
              <a:prstGeom prst="rect">
                <a:avLst/>
              </a:prstGeom>
              <a:noFill/>
            </p:spPr>
            <p:txBody>
              <a:bodyPr wrap="square" rtlCol="0">
                <a:spAutoFit/>
              </a:bodyPr>
              <a:lstStyle/>
              <a:p>
                <a:r>
                  <a:rPr lang="zh-CN" altLang="en-US" sz="2400" dirty="0"/>
                  <a:t>测量：单个小球受风力在不同距离上的分布</a:t>
                </a:r>
                <a:r>
                  <a:rPr lang="en-US" altLang="zh-CN" sz="2400" dirty="0"/>
                  <a:t>    </a:t>
                </a:r>
                <a14:m>
                  <m:oMath xmlns:m="http://schemas.openxmlformats.org/officeDocument/2006/math">
                    <m:r>
                      <a:rPr lang="en-US" altLang="zh-CN" sz="2400" b="0" i="1" smtClean="0">
                        <a:latin typeface="Cambria Math" panose="02040503050406030204" pitchFamily="18" charset="0"/>
                      </a:rPr>
                      <m:t>𝐹</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zh-CN" altLang="en-US" sz="2400" dirty="0"/>
              </a:p>
            </p:txBody>
          </p:sp>
        </mc:Choice>
        <mc:Fallback xmlns="">
          <p:sp>
            <p:nvSpPr>
              <p:cNvPr id="9" name="文本框 8">
                <a:extLst>
                  <a:ext uri="{FF2B5EF4-FFF2-40B4-BE49-F238E27FC236}">
                    <a16:creationId xmlns:a16="http://schemas.microsoft.com/office/drawing/2014/main" id="{8B3BCAD1-8947-4614-972A-9963F5C49DA4}"/>
                  </a:ext>
                </a:extLst>
              </p:cNvPr>
              <p:cNvSpPr txBox="1">
                <a:spLocks noRot="1" noChangeAspect="1" noMove="1" noResize="1" noEditPoints="1" noAdjustHandles="1" noChangeArrowheads="1" noChangeShapeType="1" noTextEdit="1"/>
              </p:cNvSpPr>
              <p:nvPr/>
            </p:nvSpPr>
            <p:spPr>
              <a:xfrm>
                <a:off x="959583" y="987711"/>
                <a:ext cx="7257825" cy="461665"/>
              </a:xfrm>
              <a:prstGeom prst="rect">
                <a:avLst/>
              </a:prstGeom>
              <a:blipFill>
                <a:blip r:embed="rId4"/>
                <a:stretch>
                  <a:fillRect l="-1259"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9536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67AD59F8-EC42-4EF0-8FFD-43F35BA56FC7}"/>
              </a:ext>
            </a:extLst>
          </p:cNvPr>
          <p:cNvSpPr>
            <a:spLocks noGrp="1"/>
          </p:cNvSpPr>
          <p:nvPr>
            <p:ph type="sldNum" sz="quarter" idx="12"/>
          </p:nvPr>
        </p:nvSpPr>
        <p:spPr/>
        <p:txBody>
          <a:bodyPr/>
          <a:lstStyle/>
          <a:p>
            <a:fld id="{1B487110-FBC2-4736-BE98-00752552BA2D}" type="slidenum">
              <a:rPr lang="zh-CN" altLang="en-US" smtClean="0"/>
              <a:pPr/>
              <a:t>42</a:t>
            </a:fld>
            <a:endParaRPr lang="zh-CN" altLang="en-US" dirty="0"/>
          </a:p>
        </p:txBody>
      </p:sp>
      <p:pic>
        <p:nvPicPr>
          <p:cNvPr id="5" name="图片 4">
            <a:extLst>
              <a:ext uri="{FF2B5EF4-FFF2-40B4-BE49-F238E27FC236}">
                <a16:creationId xmlns:a16="http://schemas.microsoft.com/office/drawing/2014/main" id="{CB0E5723-8F62-456E-A252-B182EFE76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83" y="1318185"/>
            <a:ext cx="3725588" cy="2342896"/>
          </a:xfrm>
          <a:prstGeom prst="rect">
            <a:avLst/>
          </a:prstGeom>
          <a:ln>
            <a:noFill/>
          </a:ln>
          <a:effectLst>
            <a:softEdge rad="112500"/>
          </a:effectLst>
        </p:spPr>
      </p:pic>
      <p:sp>
        <p:nvSpPr>
          <p:cNvPr id="11" name="文本框 10">
            <a:extLst>
              <a:ext uri="{FF2B5EF4-FFF2-40B4-BE49-F238E27FC236}">
                <a16:creationId xmlns:a16="http://schemas.microsoft.com/office/drawing/2014/main" id="{22A2F7BF-D3CB-4A83-96E8-EFAEC4EAD362}"/>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pic>
        <p:nvPicPr>
          <p:cNvPr id="12" name="图片 11">
            <a:extLst>
              <a:ext uri="{FF2B5EF4-FFF2-40B4-BE49-F238E27FC236}">
                <a16:creationId xmlns:a16="http://schemas.microsoft.com/office/drawing/2014/main" id="{3AF95CAF-0802-4D04-9FF4-F2ED8EF09586}"/>
              </a:ext>
            </a:extLst>
          </p:cNvPr>
          <p:cNvPicPr>
            <a:picLocks noChangeAspect="1"/>
          </p:cNvPicPr>
          <p:nvPr/>
        </p:nvPicPr>
        <p:blipFill rotWithShape="1">
          <a:blip r:embed="rId4">
            <a:extLst>
              <a:ext uri="{28A0092B-C50C-407E-A947-70E740481C1C}">
                <a14:useLocalDpi xmlns:a14="http://schemas.microsoft.com/office/drawing/2010/main" val="0"/>
              </a:ext>
            </a:extLst>
          </a:blip>
          <a:srcRect t="5761"/>
          <a:stretch/>
        </p:blipFill>
        <p:spPr>
          <a:xfrm>
            <a:off x="1103941" y="3812929"/>
            <a:ext cx="4330971" cy="3066933"/>
          </a:xfrm>
          <a:prstGeom prst="rect">
            <a:avLst/>
          </a:prstGeom>
        </p:spPr>
      </p:pic>
      <p:sp>
        <p:nvSpPr>
          <p:cNvPr id="14" name="矩形 13">
            <a:extLst>
              <a:ext uri="{FF2B5EF4-FFF2-40B4-BE49-F238E27FC236}">
                <a16:creationId xmlns:a16="http://schemas.microsoft.com/office/drawing/2014/main" id="{1C5BB448-7A61-4C1A-915C-6027CE0ED833}"/>
              </a:ext>
            </a:extLst>
          </p:cNvPr>
          <p:cNvSpPr/>
          <p:nvPr/>
        </p:nvSpPr>
        <p:spPr>
          <a:xfrm>
            <a:off x="1103941" y="3548293"/>
            <a:ext cx="4077659" cy="369332"/>
          </a:xfrm>
          <a:prstGeom prst="rect">
            <a:avLst/>
          </a:prstGeom>
          <a:solidFill>
            <a:schemeClr val="bg1"/>
          </a:solidFill>
          <a:ln>
            <a:solidFill>
              <a:schemeClr val="tx1"/>
            </a:solidFill>
          </a:ln>
        </p:spPr>
        <p:txBody>
          <a:bodyPr wrap="square">
            <a:spAutoFit/>
          </a:bodyPr>
          <a:lstStyle/>
          <a:p>
            <a:pPr algn="ctr"/>
            <a:r>
              <a:rPr lang="zh-CN" altLang="en-US" dirty="0"/>
              <a:t>风速在不同距离上的分布</a:t>
            </a:r>
            <a:endParaRPr lang="en-US" altLang="zh-CN" dirty="0"/>
          </a:p>
        </p:txBody>
      </p:sp>
      <p:sp>
        <p:nvSpPr>
          <p:cNvPr id="15" name="文本框 14">
            <a:extLst>
              <a:ext uri="{FF2B5EF4-FFF2-40B4-BE49-F238E27FC236}">
                <a16:creationId xmlns:a16="http://schemas.microsoft.com/office/drawing/2014/main" id="{49D622A3-EDF7-4096-B4BC-8CBCE36B5721}"/>
              </a:ext>
            </a:extLst>
          </p:cNvPr>
          <p:cNvSpPr txBox="1"/>
          <p:nvPr/>
        </p:nvSpPr>
        <p:spPr>
          <a:xfrm>
            <a:off x="1103941" y="933464"/>
            <a:ext cx="3854139" cy="369332"/>
          </a:xfrm>
          <a:prstGeom prst="rect">
            <a:avLst/>
          </a:prstGeom>
          <a:solidFill>
            <a:schemeClr val="bg1"/>
          </a:solidFill>
          <a:ln>
            <a:solidFill>
              <a:schemeClr val="tx1"/>
            </a:solidFill>
          </a:ln>
        </p:spPr>
        <p:txBody>
          <a:bodyPr wrap="square" rtlCol="0">
            <a:spAutoFit/>
          </a:bodyPr>
          <a:lstStyle/>
          <a:p>
            <a:pPr algn="ctr"/>
            <a:r>
              <a:rPr lang="zh-CN" altLang="en-US" dirty="0"/>
              <a:t>单个小球受风力在不同距离上的分</a:t>
            </a:r>
            <a:r>
              <a:rPr lang="zh-CN" altLang="en-US" b="0" i="0" dirty="0">
                <a:latin typeface="+mj-lt"/>
              </a:rPr>
              <a:t>布</a:t>
            </a:r>
            <a:endParaRPr lang="zh-CN" altLang="en-US" dirty="0"/>
          </a:p>
        </p:txBody>
      </p:sp>
      <p:sp>
        <p:nvSpPr>
          <p:cNvPr id="10" name="右大括号 9">
            <a:extLst>
              <a:ext uri="{FF2B5EF4-FFF2-40B4-BE49-F238E27FC236}">
                <a16:creationId xmlns:a16="http://schemas.microsoft.com/office/drawing/2014/main" id="{53BF1E1B-7D9D-40A0-A342-B209305C65CF}"/>
              </a:ext>
            </a:extLst>
          </p:cNvPr>
          <p:cNvSpPr/>
          <p:nvPr/>
        </p:nvSpPr>
        <p:spPr>
          <a:xfrm>
            <a:off x="5211910" y="933464"/>
            <a:ext cx="349420" cy="5924536"/>
          </a:xfrm>
          <a:prstGeom prst="rightBrace">
            <a:avLst>
              <a:gd name="adj1" fmla="val 113128"/>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ABB31D2C-5294-4C53-B45C-0D5F8B4E58A8}"/>
              </a:ext>
            </a:extLst>
          </p:cNvPr>
          <p:cNvSpPr/>
          <p:nvPr/>
        </p:nvSpPr>
        <p:spPr>
          <a:xfrm>
            <a:off x="5561330" y="3684208"/>
            <a:ext cx="861671" cy="4521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A09D93BF-BB0D-4424-8984-2A8CCB77E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0672" y="2020497"/>
            <a:ext cx="5000625" cy="3750469"/>
          </a:xfrm>
          <a:prstGeom prst="rect">
            <a:avLst/>
          </a:prstGeom>
        </p:spPr>
      </p:pic>
    </p:spTree>
    <p:extLst>
      <p:ext uri="{BB962C8B-B14F-4D97-AF65-F5344CB8AC3E}">
        <p14:creationId xmlns:p14="http://schemas.microsoft.com/office/powerpoint/2010/main" val="97620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67AD59F8-EC42-4EF0-8FFD-43F35BA56FC7}"/>
              </a:ext>
            </a:extLst>
          </p:cNvPr>
          <p:cNvSpPr>
            <a:spLocks noGrp="1"/>
          </p:cNvSpPr>
          <p:nvPr>
            <p:ph type="sldNum" sz="quarter" idx="12"/>
          </p:nvPr>
        </p:nvSpPr>
        <p:spPr/>
        <p:txBody>
          <a:bodyPr/>
          <a:lstStyle/>
          <a:p>
            <a:fld id="{1B487110-FBC2-4736-BE98-00752552BA2D}" type="slidenum">
              <a:rPr lang="zh-CN" altLang="en-US" smtClean="0"/>
              <a:pPr/>
              <a:t>43</a:t>
            </a:fld>
            <a:endParaRPr lang="zh-CN" altLang="en-US" dirty="0"/>
          </a:p>
        </p:txBody>
      </p:sp>
      <p:pic>
        <p:nvPicPr>
          <p:cNvPr id="5" name="图片 4">
            <a:extLst>
              <a:ext uri="{FF2B5EF4-FFF2-40B4-BE49-F238E27FC236}">
                <a16:creationId xmlns:a16="http://schemas.microsoft.com/office/drawing/2014/main" id="{CB0E5723-8F62-456E-A252-B182EFE76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84" y="1567102"/>
            <a:ext cx="3459475" cy="2175546"/>
          </a:xfrm>
          <a:prstGeom prst="rect">
            <a:avLst/>
          </a:prstGeom>
          <a:ln>
            <a:noFill/>
          </a:ln>
          <a:effectLst>
            <a:softEdge rad="112500"/>
          </a:effectLst>
        </p:spPr>
      </p:pic>
      <p:sp>
        <p:nvSpPr>
          <p:cNvPr id="11" name="文本框 10">
            <a:extLst>
              <a:ext uri="{FF2B5EF4-FFF2-40B4-BE49-F238E27FC236}">
                <a16:creationId xmlns:a16="http://schemas.microsoft.com/office/drawing/2014/main" id="{22A2F7BF-D3CB-4A83-96E8-EFAEC4EAD362}"/>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pic>
        <p:nvPicPr>
          <p:cNvPr id="12" name="图片 11">
            <a:extLst>
              <a:ext uri="{FF2B5EF4-FFF2-40B4-BE49-F238E27FC236}">
                <a16:creationId xmlns:a16="http://schemas.microsoft.com/office/drawing/2014/main" id="{3AF95CAF-0802-4D04-9FF4-F2ED8EF09586}"/>
              </a:ext>
            </a:extLst>
          </p:cNvPr>
          <p:cNvPicPr>
            <a:picLocks noChangeAspect="1"/>
          </p:cNvPicPr>
          <p:nvPr/>
        </p:nvPicPr>
        <p:blipFill rotWithShape="1">
          <a:blip r:embed="rId4">
            <a:extLst>
              <a:ext uri="{28A0092B-C50C-407E-A947-70E740481C1C}">
                <a14:useLocalDpi xmlns:a14="http://schemas.microsoft.com/office/drawing/2010/main" val="0"/>
              </a:ext>
            </a:extLst>
          </a:blip>
          <a:srcRect t="5761"/>
          <a:stretch/>
        </p:blipFill>
        <p:spPr>
          <a:xfrm>
            <a:off x="1103941" y="3654542"/>
            <a:ext cx="4330971" cy="3066933"/>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C5BB448-7A61-4C1A-915C-6027CE0ED833}"/>
                  </a:ext>
                </a:extLst>
              </p:cNvPr>
              <p:cNvSpPr/>
              <p:nvPr/>
            </p:nvSpPr>
            <p:spPr>
              <a:xfrm>
                <a:off x="1103941" y="3654542"/>
                <a:ext cx="4077659" cy="889795"/>
              </a:xfrm>
              <a:prstGeom prst="rect">
                <a:avLst/>
              </a:prstGeom>
              <a:solidFill>
                <a:schemeClr val="bg1"/>
              </a:solidFill>
              <a:ln>
                <a:solidFill>
                  <a:schemeClr val="tx1"/>
                </a:solidFill>
              </a:ln>
            </p:spPr>
            <p:txBody>
              <a:bodyPr wrap="square">
                <a:spAutoFit/>
              </a:bodyPr>
              <a:lstStyle/>
              <a:p>
                <a:r>
                  <a:rPr lang="zh-CN" altLang="en-US" dirty="0"/>
                  <a:t>风速在不同距离上的分布</a:t>
                </a:r>
                <a:endParaRPr lang="en-US" altLang="zh-CN" dirty="0"/>
              </a:p>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r>
                        <a:rPr lang="en-US" altLang="zh-CN" b="0" i="1" dirty="0" smtClean="0">
                          <a:latin typeface="Cambria Math" panose="02040503050406030204" pitchFamily="18" charset="0"/>
                        </a:rPr>
                        <m:t>)=</m:t>
                      </m:r>
                      <m:f>
                        <m:fPr>
                          <m:ctrlPr>
                            <a:rPr lang="zh-CN" altLang="en-US" i="1" dirty="0" smtClean="0">
                              <a:latin typeface="Cambria Math" panose="02040503050406030204" pitchFamily="18" charset="0"/>
                            </a:rPr>
                          </m:ctrlPr>
                        </m:fPr>
                        <m:num>
                          <m:r>
                            <a:rPr lang="en-US" altLang="zh-CN" i="1" dirty="0">
                              <a:latin typeface="Cambria Math" panose="02040503050406030204" pitchFamily="18" charset="0"/>
                            </a:rPr>
                            <m:t>7</m:t>
                          </m:r>
                          <m:r>
                            <a:rPr lang="en-US" altLang="zh-CN" i="1" dirty="0" smtClean="0">
                              <a:latin typeface="Cambria Math" panose="02040503050406030204" pitchFamily="18" charset="0"/>
                            </a:rPr>
                            <m:t>4</m:t>
                          </m:r>
                          <m:r>
                            <a:rPr lang="en-US" altLang="zh-CN" i="1" dirty="0">
                              <a:latin typeface="Cambria Math" panose="02040503050406030204" pitchFamily="18" charset="0"/>
                            </a:rPr>
                            <m:t>.</m:t>
                          </m:r>
                          <m:r>
                            <a:rPr lang="en-US" altLang="zh-CN" i="1" dirty="0" smtClean="0">
                              <a:latin typeface="Cambria Math" panose="02040503050406030204" pitchFamily="18" charset="0"/>
                            </a:rPr>
                            <m:t>7</m:t>
                          </m:r>
                          <m:r>
                            <a:rPr lang="en-US" altLang="zh-CN" i="1" dirty="0">
                              <a:latin typeface="Cambria Math" panose="02040503050406030204" pitchFamily="18" charset="0"/>
                            </a:rPr>
                            <m:t>2</m:t>
                          </m:r>
                        </m:num>
                        <m:den>
                          <m:r>
                            <a:rPr lang="en-US" altLang="zh-CN" b="0" i="1" dirty="0" smtClean="0">
                              <a:latin typeface="Cambria Math" panose="02040503050406030204" pitchFamily="18" charset="0"/>
                            </a:rPr>
                            <m:t>𝑑</m:t>
                          </m:r>
                          <m:r>
                            <a:rPr lang="en-US" altLang="zh-CN" i="1" dirty="0" smtClean="0">
                              <a:latin typeface="Cambria Math" panose="02040503050406030204" pitchFamily="18" charset="0"/>
                            </a:rPr>
                            <m:t>−</m:t>
                          </m:r>
                          <m:r>
                            <a:rPr lang="en-US" altLang="zh-CN" i="1" dirty="0">
                              <a:latin typeface="Cambria Math" panose="02040503050406030204" pitchFamily="18" charset="0"/>
                            </a:rPr>
                            <m:t>0</m:t>
                          </m:r>
                          <m:r>
                            <a:rPr lang="en-US" altLang="zh-CN" i="1" dirty="0" smtClean="0">
                              <a:latin typeface="Cambria Math" panose="02040503050406030204" pitchFamily="18" charset="0"/>
                            </a:rPr>
                            <m:t>.</m:t>
                          </m:r>
                          <m:r>
                            <a:rPr lang="en-US" altLang="zh-CN" i="1" dirty="0">
                              <a:latin typeface="Cambria Math" panose="02040503050406030204" pitchFamily="18" charset="0"/>
                            </a:rPr>
                            <m:t>5</m:t>
                          </m:r>
                          <m:r>
                            <a:rPr lang="en-US" altLang="zh-CN" i="1" dirty="0" smtClean="0">
                              <a:latin typeface="Cambria Math" panose="02040503050406030204" pitchFamily="18" charset="0"/>
                            </a:rPr>
                            <m:t>4</m:t>
                          </m:r>
                          <m:r>
                            <a:rPr lang="en-US" altLang="zh-CN" i="1" dirty="0">
                              <a:latin typeface="Cambria Math" panose="02040503050406030204" pitchFamily="18" charset="0"/>
                            </a:rPr>
                            <m:t>2</m:t>
                          </m:r>
                          <m:r>
                            <a:rPr lang="en-US" altLang="zh-CN" i="1" dirty="0" smtClean="0">
                              <a:latin typeface="Cambria Math" panose="02040503050406030204" pitchFamily="18" charset="0"/>
                            </a:rPr>
                            <m:t>4</m:t>
                          </m:r>
                        </m:den>
                      </m:f>
                      <m:r>
                        <a:rPr lang="en-US" altLang="zh-CN" i="1" dirty="0">
                          <a:latin typeface="Cambria Math" panose="02040503050406030204" pitchFamily="18" charset="0"/>
                        </a:rPr>
                        <m:t>+</m:t>
                      </m:r>
                      <m:r>
                        <a:rPr lang="en-US" altLang="zh-CN" i="1" dirty="0" smtClean="0">
                          <a:latin typeface="Cambria Math" panose="02040503050406030204" pitchFamily="18" charset="0"/>
                        </a:rPr>
                        <m:t>1</m:t>
                      </m:r>
                      <m:r>
                        <a:rPr lang="en-US" altLang="zh-CN" i="1" dirty="0">
                          <a:latin typeface="Cambria Math" panose="02040503050406030204" pitchFamily="18" charset="0"/>
                        </a:rPr>
                        <m:t>.</m:t>
                      </m:r>
                      <m:r>
                        <a:rPr lang="en-US" altLang="zh-CN" i="1" dirty="0" smtClean="0">
                          <a:latin typeface="Cambria Math" panose="02040503050406030204" pitchFamily="18" charset="0"/>
                        </a:rPr>
                        <m:t>0</m:t>
                      </m:r>
                      <m:r>
                        <a:rPr lang="en-US" altLang="zh-CN" i="1" dirty="0">
                          <a:latin typeface="Cambria Math" panose="02040503050406030204" pitchFamily="18" charset="0"/>
                        </a:rPr>
                        <m:t>1</m:t>
                      </m:r>
                      <m:r>
                        <a:rPr lang="en-US" altLang="zh-CN" i="1" dirty="0" smtClean="0">
                          <a:latin typeface="Cambria Math" panose="02040503050406030204" pitchFamily="18" charset="0"/>
                        </a:rPr>
                        <m:t>8</m:t>
                      </m:r>
                    </m:oMath>
                  </m:oMathPara>
                </a14:m>
                <a:endParaRPr lang="en-US" altLang="zh-CN" dirty="0"/>
              </a:p>
            </p:txBody>
          </p:sp>
        </mc:Choice>
        <mc:Fallback xmlns="">
          <p:sp>
            <p:nvSpPr>
              <p:cNvPr id="14" name="矩形 13">
                <a:extLst>
                  <a:ext uri="{FF2B5EF4-FFF2-40B4-BE49-F238E27FC236}">
                    <a16:creationId xmlns:a16="http://schemas.microsoft.com/office/drawing/2014/main" id="{1C5BB448-7A61-4C1A-915C-6027CE0ED833}"/>
                  </a:ext>
                </a:extLst>
              </p:cNvPr>
              <p:cNvSpPr>
                <a:spLocks noRot="1" noChangeAspect="1" noMove="1" noResize="1" noEditPoints="1" noAdjustHandles="1" noChangeArrowheads="1" noChangeShapeType="1" noTextEdit="1"/>
              </p:cNvSpPr>
              <p:nvPr/>
            </p:nvSpPr>
            <p:spPr>
              <a:xfrm>
                <a:off x="1103941" y="3654542"/>
                <a:ext cx="4077659" cy="889795"/>
              </a:xfrm>
              <a:prstGeom prst="rect">
                <a:avLst/>
              </a:prstGeom>
              <a:blipFill>
                <a:blip r:embed="rId6"/>
                <a:stretch>
                  <a:fillRect l="-1043" t="-2703"/>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9D622A3-EDF7-4096-B4BC-8CBCE36B5721}"/>
                  </a:ext>
                </a:extLst>
              </p:cNvPr>
              <p:cNvSpPr txBox="1"/>
              <p:nvPr/>
            </p:nvSpPr>
            <p:spPr>
              <a:xfrm>
                <a:off x="934185" y="1109568"/>
                <a:ext cx="4247416" cy="646331"/>
              </a:xfrm>
              <a:prstGeom prst="rect">
                <a:avLst/>
              </a:prstGeom>
              <a:solidFill>
                <a:schemeClr val="bg1"/>
              </a:solidFill>
              <a:ln>
                <a:solidFill>
                  <a:schemeClr val="tx1"/>
                </a:solidFill>
              </a:ln>
            </p:spPr>
            <p:txBody>
              <a:bodyPr wrap="square" rtlCol="0">
                <a:spAutoFit/>
              </a:bodyPr>
              <a:lstStyle/>
              <a:p>
                <a:r>
                  <a:rPr lang="zh-CN" altLang="en-US" dirty="0"/>
                  <a:t>单个小球受风力在不同距离上的分布</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m:oMathPara>
                </a14:m>
                <a:endParaRPr lang="zh-CN" altLang="en-US" dirty="0"/>
              </a:p>
            </p:txBody>
          </p:sp>
        </mc:Choice>
        <mc:Fallback xmlns="">
          <p:sp>
            <p:nvSpPr>
              <p:cNvPr id="15" name="文本框 14">
                <a:extLst>
                  <a:ext uri="{FF2B5EF4-FFF2-40B4-BE49-F238E27FC236}">
                    <a16:creationId xmlns:a16="http://schemas.microsoft.com/office/drawing/2014/main" id="{49D622A3-EDF7-4096-B4BC-8CBCE36B5721}"/>
                  </a:ext>
                </a:extLst>
              </p:cNvPr>
              <p:cNvSpPr txBox="1">
                <a:spLocks noRot="1" noChangeAspect="1" noMove="1" noResize="1" noEditPoints="1" noAdjustHandles="1" noChangeArrowheads="1" noChangeShapeType="1" noTextEdit="1"/>
              </p:cNvSpPr>
              <p:nvPr/>
            </p:nvSpPr>
            <p:spPr>
              <a:xfrm>
                <a:off x="934185" y="1109568"/>
                <a:ext cx="4247416" cy="646331"/>
              </a:xfrm>
              <a:prstGeom prst="rect">
                <a:avLst/>
              </a:prstGeom>
              <a:blipFill>
                <a:blip r:embed="rId7"/>
                <a:stretch>
                  <a:fillRect l="-1001" t="-3704"/>
                </a:stretch>
              </a:blipFill>
              <a:ln>
                <a:solidFill>
                  <a:schemeClr val="tx1"/>
                </a:solidFill>
              </a:ln>
            </p:spPr>
            <p:txBody>
              <a:bodyPr/>
              <a:lstStyle/>
              <a:p>
                <a:r>
                  <a:rPr lang="zh-CN" altLang="en-US">
                    <a:noFill/>
                  </a:rPr>
                  <a:t> </a:t>
                </a:r>
              </a:p>
            </p:txBody>
          </p:sp>
        </mc:Fallback>
      </mc:AlternateContent>
      <p:sp>
        <p:nvSpPr>
          <p:cNvPr id="10" name="右大括号 9">
            <a:extLst>
              <a:ext uri="{FF2B5EF4-FFF2-40B4-BE49-F238E27FC236}">
                <a16:creationId xmlns:a16="http://schemas.microsoft.com/office/drawing/2014/main" id="{53BF1E1B-7D9D-40A0-A342-B209305C65CF}"/>
              </a:ext>
            </a:extLst>
          </p:cNvPr>
          <p:cNvSpPr/>
          <p:nvPr/>
        </p:nvSpPr>
        <p:spPr>
          <a:xfrm>
            <a:off x="5223212" y="1109568"/>
            <a:ext cx="338118" cy="5246782"/>
          </a:xfrm>
          <a:prstGeom prst="rightBrace">
            <a:avLst>
              <a:gd name="adj1" fmla="val 113128"/>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ABB31D2C-5294-4C53-B45C-0D5F8B4E58A8}"/>
              </a:ext>
            </a:extLst>
          </p:cNvPr>
          <p:cNvSpPr/>
          <p:nvPr/>
        </p:nvSpPr>
        <p:spPr>
          <a:xfrm>
            <a:off x="5561330" y="3506899"/>
            <a:ext cx="861671" cy="4521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358F3730-4AF5-41DB-AAF2-B7B749C859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0672" y="2020497"/>
            <a:ext cx="5000625" cy="3750469"/>
          </a:xfrm>
          <a:prstGeom prst="rect">
            <a:avLst/>
          </a:prstGeom>
        </p:spPr>
      </p:pic>
    </p:spTree>
    <p:extLst>
      <p:ext uri="{BB962C8B-B14F-4D97-AF65-F5344CB8AC3E}">
        <p14:creationId xmlns:p14="http://schemas.microsoft.com/office/powerpoint/2010/main" val="3855098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67AD59F8-EC42-4EF0-8FFD-43F35BA56FC7}"/>
              </a:ext>
            </a:extLst>
          </p:cNvPr>
          <p:cNvSpPr>
            <a:spLocks noGrp="1"/>
          </p:cNvSpPr>
          <p:nvPr>
            <p:ph type="sldNum" sz="quarter" idx="12"/>
          </p:nvPr>
        </p:nvSpPr>
        <p:spPr/>
        <p:txBody>
          <a:bodyPr/>
          <a:lstStyle/>
          <a:p>
            <a:fld id="{1B487110-FBC2-4736-BE98-00752552BA2D}" type="slidenum">
              <a:rPr lang="zh-CN" altLang="en-US" smtClean="0"/>
              <a:pPr/>
              <a:t>44</a:t>
            </a:fld>
            <a:endParaRPr lang="zh-CN" altLang="en-US" dirty="0"/>
          </a:p>
        </p:txBody>
      </p:sp>
      <p:pic>
        <p:nvPicPr>
          <p:cNvPr id="8" name="图片 7">
            <a:extLst>
              <a:ext uri="{FF2B5EF4-FFF2-40B4-BE49-F238E27FC236}">
                <a16:creationId xmlns:a16="http://schemas.microsoft.com/office/drawing/2014/main" id="{4DDB0C2F-5576-4BCB-B981-57E078E55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81" y="1363974"/>
            <a:ext cx="6650168" cy="498762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F5AE1B0-2C95-4843-9C11-0C9FCA785AE1}"/>
                  </a:ext>
                </a:extLst>
              </p:cNvPr>
              <p:cNvSpPr/>
              <p:nvPr/>
            </p:nvSpPr>
            <p:spPr>
              <a:xfrm>
                <a:off x="3649980" y="4867529"/>
                <a:ext cx="8257539" cy="609975"/>
              </a:xfrm>
              <a:prstGeom prst="rect">
                <a:avLst/>
              </a:prstGeom>
              <a:solidFill>
                <a:schemeClr val="bg1"/>
              </a:solidFill>
              <a:ln w="571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800" b="0" i="1" dirty="0" smtClean="0">
                              <a:latin typeface="Cambria Math" panose="02040503050406030204" pitchFamily="18" charset="0"/>
                            </a:rPr>
                          </m:ctrlPr>
                        </m:eqArrPr>
                        <m:e>
                          <m:eqArr>
                            <m:eqArrPr>
                              <m:ctrlPr>
                                <a:rPr lang="en-US" altLang="zh-CN" sz="2800" b="0" i="1" dirty="0" smtClean="0">
                                  <a:latin typeface="Cambria Math" panose="02040503050406030204" pitchFamily="18" charset="0"/>
                                </a:rPr>
                              </m:ctrlPr>
                            </m:eqArrPr>
                            <m:e>
                              <m:eqArr>
                                <m:eqArrPr>
                                  <m:ctrlPr>
                                    <a:rPr lang="en-US" altLang="zh-CN" sz="2800" b="0" i="1" dirty="0" smtClean="0">
                                      <a:latin typeface="Cambria Math" panose="02040503050406030204" pitchFamily="18" charset="0"/>
                                    </a:rPr>
                                  </m:ctrlPr>
                                </m:eqArrPr>
                                <m:e>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𝐹</m:t>
                                      </m:r>
                                    </m:e>
                                    <m:sub>
                                      <m:r>
                                        <a:rPr lang="zh-CN" altLang="en-US" sz="2800" i="1" dirty="0">
                                          <a:latin typeface="Cambria Math" panose="02040503050406030204" pitchFamily="18" charset="0"/>
                                        </a:rPr>
                                        <m:t>风</m:t>
                                      </m:r>
                                    </m:sub>
                                  </m:sSub>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𝑣</m:t>
                                      </m:r>
                                    </m:e>
                                  </m:d>
                                  <m:r>
                                    <a:rPr lang="zh-CN" altLang="en-US" sz="2800" i="1" dirty="0" smtClean="0">
                                      <a:latin typeface="Cambria Math" panose="02040503050406030204" pitchFamily="18" charset="0"/>
                                    </a:rPr>
                                    <m:t>=</m:t>
                                  </m:r>
                                  <m:r>
                                    <a:rPr lang="en-US" altLang="zh-CN" sz="2800" b="0" i="1" dirty="0" smtClean="0">
                                      <a:latin typeface="Cambria Math" panose="02040503050406030204" pitchFamily="18" charset="0"/>
                                    </a:rPr>
                                    <m:t>−4.746×</m:t>
                                  </m:r>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10</m:t>
                                      </m:r>
                                    </m:e>
                                    <m:sup>
                                      <m:r>
                                        <a:rPr lang="en-US" altLang="zh-CN" sz="2800" b="0" i="1" dirty="0" smtClean="0">
                                          <a:latin typeface="Cambria Math" panose="02040503050406030204" pitchFamily="18" charset="0"/>
                                        </a:rPr>
                                        <m:t>−6</m:t>
                                      </m:r>
                                    </m:sup>
                                  </m:sSup>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𝑣</m:t>
                                      </m:r>
                                    </m:e>
                                    <m:sup>
                                      <m:r>
                                        <a:rPr lang="en-US" altLang="zh-CN" sz="2800" b="0" i="1" dirty="0" smtClean="0">
                                          <a:latin typeface="Cambria Math" panose="02040503050406030204" pitchFamily="18" charset="0"/>
                                        </a:rPr>
                                        <m:t>2</m:t>
                                      </m:r>
                                    </m:sup>
                                  </m:sSup>
                                  <m:r>
                                    <a:rPr lang="en-US" altLang="zh-CN" sz="2800" b="0" i="1" dirty="0" smtClean="0">
                                      <a:latin typeface="Cambria Math" panose="02040503050406030204" pitchFamily="18" charset="0"/>
                                    </a:rPr>
                                    <m:t>+0.0003986</m:t>
                                  </m:r>
                                  <m:r>
                                    <a:rPr lang="en-US" altLang="zh-CN" sz="2800" b="0" i="1" dirty="0" smtClean="0">
                                      <a:latin typeface="Cambria Math" panose="02040503050406030204" pitchFamily="18" charset="0"/>
                                    </a:rPr>
                                    <m:t>𝑣</m:t>
                                  </m:r>
                                  <m:r>
                                    <a:rPr lang="en-US" altLang="zh-CN" sz="2800" b="0" i="1" dirty="0" smtClean="0">
                                      <a:latin typeface="Cambria Math" panose="02040503050406030204" pitchFamily="18" charset="0"/>
                                    </a:rPr>
                                    <m:t>#</m:t>
                                  </m:r>
                                </m:e>
                              </m:eqArr>
                              <m:r>
                                <a:rPr lang="en-US" altLang="zh-CN" sz="2800" b="0" i="1" dirty="0" smtClean="0">
                                  <a:latin typeface="Cambria Math" panose="02040503050406030204" pitchFamily="18" charset="0"/>
                                </a:rPr>
                                <m:t>#</m:t>
                              </m:r>
                            </m:e>
                          </m:eqArr>
                          <m:r>
                            <a:rPr lang="en-US" altLang="zh-CN" sz="2800" b="0" i="1" dirty="0" smtClean="0">
                              <a:latin typeface="Cambria Math" panose="02040503050406030204" pitchFamily="18" charset="0"/>
                            </a:rPr>
                            <m:t>#</m:t>
                          </m:r>
                        </m:e>
                      </m:eqArr>
                    </m:oMath>
                  </m:oMathPara>
                </a14:m>
                <a:endParaRPr lang="en-US" altLang="zh-CN" sz="2800" b="0" dirty="0"/>
              </a:p>
            </p:txBody>
          </p:sp>
        </mc:Choice>
        <mc:Fallback xmlns="">
          <p:sp>
            <p:nvSpPr>
              <p:cNvPr id="9" name="矩形 8">
                <a:extLst>
                  <a:ext uri="{FF2B5EF4-FFF2-40B4-BE49-F238E27FC236}">
                    <a16:creationId xmlns:a16="http://schemas.microsoft.com/office/drawing/2014/main" id="{6F5AE1B0-2C95-4843-9C11-0C9FCA785AE1}"/>
                  </a:ext>
                </a:extLst>
              </p:cNvPr>
              <p:cNvSpPr>
                <a:spLocks noRot="1" noChangeAspect="1" noMove="1" noResize="1" noEditPoints="1" noAdjustHandles="1" noChangeArrowheads="1" noChangeShapeType="1" noTextEdit="1"/>
              </p:cNvSpPr>
              <p:nvPr/>
            </p:nvSpPr>
            <p:spPr>
              <a:xfrm>
                <a:off x="3649980" y="4867529"/>
                <a:ext cx="8257539" cy="609975"/>
              </a:xfrm>
              <a:prstGeom prst="rect">
                <a:avLst/>
              </a:prstGeom>
              <a:blipFill>
                <a:blip r:embed="rId4"/>
                <a:stretch>
                  <a:fillRect/>
                </a:stretch>
              </a:blipFill>
              <a:ln w="57150">
                <a:solidFill>
                  <a:schemeClr val="tx1"/>
                </a:solidFill>
              </a:ln>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140EC751-BBA6-4396-AC0E-B017CCD82F8D}"/>
              </a:ext>
            </a:extLst>
          </p:cNvPr>
          <p:cNvCxnSpPr>
            <a:cxnSpLocks/>
          </p:cNvCxnSpPr>
          <p:nvPr/>
        </p:nvCxnSpPr>
        <p:spPr>
          <a:xfrm flipH="1" flipV="1">
            <a:off x="4659550" y="3210128"/>
            <a:ext cx="1774501" cy="15313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253BB94-885E-450E-B985-606DBEC2C564}"/>
                  </a:ext>
                </a:extLst>
              </p:cNvPr>
              <p:cNvSpPr txBox="1"/>
              <p:nvPr/>
            </p:nvSpPr>
            <p:spPr>
              <a:xfrm>
                <a:off x="10497540" y="5477504"/>
                <a:ext cx="1409979" cy="369332"/>
              </a:xfrm>
              <a:prstGeom prst="rect">
                <a:avLst/>
              </a:prstGeom>
              <a:noFill/>
            </p:spPr>
            <p:txBody>
              <a:bodyPr wrap="square" rtlCol="0">
                <a:spAutoFit/>
              </a:bodyPr>
              <a:lstStyle/>
              <a:p>
                <a:r>
                  <a:rPr lang="en-US" altLang="zh-CN" b="0" dirty="0"/>
                  <a:t>(</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=0.998</m:t>
                    </m:r>
                  </m:oMath>
                </a14:m>
                <a:r>
                  <a:rPr lang="en-US" altLang="zh-CN" dirty="0"/>
                  <a:t>)</a:t>
                </a:r>
                <a:endParaRPr lang="zh-CN" altLang="en-US" dirty="0"/>
              </a:p>
            </p:txBody>
          </p:sp>
        </mc:Choice>
        <mc:Fallback xmlns="">
          <p:sp>
            <p:nvSpPr>
              <p:cNvPr id="15" name="文本框 14">
                <a:extLst>
                  <a:ext uri="{FF2B5EF4-FFF2-40B4-BE49-F238E27FC236}">
                    <a16:creationId xmlns:a16="http://schemas.microsoft.com/office/drawing/2014/main" id="{F253BB94-885E-450E-B985-606DBEC2C564}"/>
                  </a:ext>
                </a:extLst>
              </p:cNvPr>
              <p:cNvSpPr txBox="1">
                <a:spLocks noRot="1" noChangeAspect="1" noMove="1" noResize="1" noEditPoints="1" noAdjustHandles="1" noChangeArrowheads="1" noChangeShapeType="1" noTextEdit="1"/>
              </p:cNvSpPr>
              <p:nvPr/>
            </p:nvSpPr>
            <p:spPr>
              <a:xfrm>
                <a:off x="10497540" y="5477504"/>
                <a:ext cx="1409979" cy="369332"/>
              </a:xfrm>
              <a:prstGeom prst="rect">
                <a:avLst/>
              </a:prstGeom>
              <a:blipFill>
                <a:blip r:embed="rId5"/>
                <a:stretch>
                  <a:fillRect l="-3463" t="-10000" r="-8658" b="-266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AEA9B8A0-5512-479D-9EEB-BF217CCC0BD1}"/>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
        <p:nvSpPr>
          <p:cNvPr id="14" name="文本框 13">
            <a:extLst>
              <a:ext uri="{FF2B5EF4-FFF2-40B4-BE49-F238E27FC236}">
                <a16:creationId xmlns:a16="http://schemas.microsoft.com/office/drawing/2014/main" id="{3E2B7143-CC73-4301-A567-BDC2D718D17E}"/>
              </a:ext>
            </a:extLst>
          </p:cNvPr>
          <p:cNvSpPr txBox="1"/>
          <p:nvPr/>
        </p:nvSpPr>
        <p:spPr>
          <a:xfrm>
            <a:off x="1656080" y="954844"/>
            <a:ext cx="5435600" cy="461665"/>
          </a:xfrm>
          <a:prstGeom prst="rect">
            <a:avLst/>
          </a:prstGeom>
          <a:noFill/>
        </p:spPr>
        <p:txBody>
          <a:bodyPr wrap="square" rtlCol="0">
            <a:spAutoFit/>
          </a:bodyPr>
          <a:lstStyle/>
          <a:p>
            <a:r>
              <a:rPr lang="zh-CN" altLang="en-US" sz="2400" dirty="0"/>
              <a:t>小球在不同速度的气流中受到的风力</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71F126D-A32C-4361-952B-7E8BE7B1C84A}"/>
                  </a:ext>
                </a:extLst>
              </p:cNvPr>
              <p:cNvSpPr txBox="1"/>
              <p:nvPr/>
            </p:nvSpPr>
            <p:spPr>
              <a:xfrm>
                <a:off x="11046919" y="4941683"/>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17</m:t>
                          </m:r>
                        </m:e>
                      </m:d>
                    </m:oMath>
                  </m:oMathPara>
                </a14:m>
                <a:endParaRPr lang="zh-CN" altLang="en-US" sz="2400" dirty="0"/>
              </a:p>
            </p:txBody>
          </p:sp>
        </mc:Choice>
        <mc:Fallback xmlns="">
          <p:sp>
            <p:nvSpPr>
              <p:cNvPr id="13" name="文本框 12">
                <a:extLst>
                  <a:ext uri="{FF2B5EF4-FFF2-40B4-BE49-F238E27FC236}">
                    <a16:creationId xmlns:a16="http://schemas.microsoft.com/office/drawing/2014/main" id="{071F126D-A32C-4361-952B-7E8BE7B1C84A}"/>
                  </a:ext>
                </a:extLst>
              </p:cNvPr>
              <p:cNvSpPr txBox="1">
                <a:spLocks noRot="1" noChangeAspect="1" noMove="1" noResize="1" noEditPoints="1" noAdjustHandles="1" noChangeArrowheads="1" noChangeShapeType="1" noTextEdit="1"/>
              </p:cNvSpPr>
              <p:nvPr/>
            </p:nvSpPr>
            <p:spPr>
              <a:xfrm>
                <a:off x="11046919" y="4941683"/>
                <a:ext cx="914400" cy="46166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1458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F8B1E303-3B5B-4E48-9792-D5FD0A7F2D68}"/>
              </a:ext>
            </a:extLst>
          </p:cNvPr>
          <p:cNvSpPr>
            <a:spLocks noGrp="1"/>
          </p:cNvSpPr>
          <p:nvPr>
            <p:ph type="sldNum" sz="quarter" idx="12"/>
          </p:nvPr>
        </p:nvSpPr>
        <p:spPr/>
        <p:txBody>
          <a:bodyPr/>
          <a:lstStyle/>
          <a:p>
            <a:fld id="{1B487110-FBC2-4736-BE98-00752552BA2D}" type="slidenum">
              <a:rPr lang="zh-CN" altLang="en-US" smtClean="0"/>
              <a:pPr/>
              <a:t>45</a:t>
            </a:fld>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125F038-FBE0-4BFD-9B4B-D425D293FD1B}"/>
                  </a:ext>
                </a:extLst>
              </p:cNvPr>
              <p:cNvSpPr txBox="1"/>
              <p:nvPr/>
            </p:nvSpPr>
            <p:spPr>
              <a:xfrm>
                <a:off x="5787958" y="1752950"/>
                <a:ext cx="274319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𝑘</m:t>
                      </m:r>
                      <m:r>
                        <a:rPr lang="en-US" altLang="zh-CN" sz="3600" b="0" i="1" smtClean="0">
                          <a:latin typeface="Cambria Math" panose="02040503050406030204" pitchFamily="18" charset="0"/>
                        </a:rPr>
                        <m:t>⋅2</m:t>
                      </m:r>
                      <m:r>
                        <a:rPr lang="en-US" altLang="zh-CN" sz="3600" b="0" i="1" smtClean="0">
                          <a:latin typeface="Cambria Math" panose="02040503050406030204" pitchFamily="18" charset="0"/>
                        </a:rPr>
                        <m:t>𝑚𝑔</m:t>
                      </m:r>
                      <m:r>
                        <a:rPr lang="en-US" altLang="zh-CN" sz="3600" b="0" i="1" smtClean="0">
                          <a:latin typeface="Cambria Math" panose="02040503050406030204" pitchFamily="18" charset="0"/>
                        </a:rPr>
                        <m:t>⋅2</m:t>
                      </m:r>
                      <m:r>
                        <a:rPr lang="en-US" altLang="zh-CN" sz="3600" b="0" i="1" smtClean="0">
                          <a:latin typeface="Cambria Math" panose="02040503050406030204" pitchFamily="18" charset="0"/>
                        </a:rPr>
                        <m:t>𝜋</m:t>
                      </m:r>
                    </m:oMath>
                  </m:oMathPara>
                </a14:m>
                <a:endParaRPr lang="zh-CN" altLang="en-US" sz="3600" dirty="0"/>
              </a:p>
            </p:txBody>
          </p:sp>
        </mc:Choice>
        <mc:Fallback xmlns="">
          <p:sp>
            <p:nvSpPr>
              <p:cNvPr id="9" name="文本框 8">
                <a:extLst>
                  <a:ext uri="{FF2B5EF4-FFF2-40B4-BE49-F238E27FC236}">
                    <a16:creationId xmlns:a16="http://schemas.microsoft.com/office/drawing/2014/main" id="{E125F038-FBE0-4BFD-9B4B-D425D293FD1B}"/>
                  </a:ext>
                </a:extLst>
              </p:cNvPr>
              <p:cNvSpPr txBox="1">
                <a:spLocks noRot="1" noChangeAspect="1" noMove="1" noResize="1" noEditPoints="1" noAdjustHandles="1" noChangeArrowheads="1" noChangeShapeType="1" noTextEdit="1"/>
              </p:cNvSpPr>
              <p:nvPr/>
            </p:nvSpPr>
            <p:spPr>
              <a:xfrm>
                <a:off x="5787958" y="1752950"/>
                <a:ext cx="2743199" cy="646331"/>
              </a:xfrm>
              <a:prstGeom prst="rect">
                <a:avLst/>
              </a:prstGeom>
              <a:blipFill>
                <a:blip r:embed="rId3"/>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CD695A82-7455-4606-B9F6-1F2C20C21F34}"/>
              </a:ext>
            </a:extLst>
          </p:cNvPr>
          <p:cNvSpPr txBox="1"/>
          <p:nvPr/>
        </p:nvSpPr>
        <p:spPr>
          <a:xfrm>
            <a:off x="3099594" y="1475952"/>
            <a:ext cx="5606662" cy="1200329"/>
          </a:xfrm>
          <a:prstGeom prst="rect">
            <a:avLst/>
          </a:prstGeom>
          <a:noFill/>
          <a:ln w="57150">
            <a:solidFill>
              <a:schemeClr val="accent1"/>
            </a:solidFill>
          </a:ln>
        </p:spPr>
        <p:txBody>
          <a:bodyPr wrap="square" rtlCol="0">
            <a:spAutoFit/>
          </a:bodyPr>
          <a:lstStyle/>
          <a:p>
            <a:r>
              <a:rPr lang="zh-CN" altLang="en-US" sz="3600" b="1" dirty="0"/>
              <a:t>因滚动摩擦</a:t>
            </a:r>
            <a:endParaRPr lang="en-US" altLang="zh-CN" sz="3600" b="1" dirty="0"/>
          </a:p>
          <a:p>
            <a:r>
              <a:rPr lang="zh-CN" altLang="en-US" sz="3600" b="1" dirty="0"/>
              <a:t>耗散的能量</a:t>
            </a:r>
          </a:p>
        </p:txBody>
      </p:sp>
      <p:sp>
        <p:nvSpPr>
          <p:cNvPr id="5" name="椭圆 4">
            <a:extLst>
              <a:ext uri="{FF2B5EF4-FFF2-40B4-BE49-F238E27FC236}">
                <a16:creationId xmlns:a16="http://schemas.microsoft.com/office/drawing/2014/main" id="{F6ED1957-C1CF-4E5D-8DF4-DF7D93712378}"/>
              </a:ext>
            </a:extLst>
          </p:cNvPr>
          <p:cNvSpPr/>
          <p:nvPr/>
        </p:nvSpPr>
        <p:spPr>
          <a:xfrm>
            <a:off x="5787958" y="1812381"/>
            <a:ext cx="554476" cy="55447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6C05C1F-5F11-4ED8-9A5F-D8E31825ADBB}"/>
                  </a:ext>
                </a:extLst>
              </p:cNvPr>
              <p:cNvSpPr txBox="1"/>
              <p:nvPr/>
            </p:nvSpPr>
            <p:spPr>
              <a:xfrm>
                <a:off x="3292669" y="4181720"/>
                <a:ext cx="5606662" cy="1015663"/>
              </a:xfrm>
              <a:prstGeom prst="rect">
                <a:avLst/>
              </a:prstGeom>
              <a:noFill/>
            </p:spPr>
            <p:txBody>
              <a:bodyPr wrap="square" rtlCol="0">
                <a:spAutoFit/>
              </a:bodyPr>
              <a:lstStyle/>
              <a:p>
                <a:r>
                  <a:rPr lang="zh-CN" altLang="en-US" sz="4400" dirty="0"/>
                  <a:t>滚动摩擦系数</a:t>
                </a:r>
                <a:r>
                  <a:rPr lang="en-US" altLang="zh-CN" sz="4400" dirty="0"/>
                  <a:t>	</a:t>
                </a:r>
                <a14:m>
                  <m:oMath xmlns:m="http://schemas.openxmlformats.org/officeDocument/2006/math">
                    <m:r>
                      <a:rPr lang="en-US" altLang="zh-CN" sz="6000" b="0" i="1" smtClean="0">
                        <a:latin typeface="Cambria Math" panose="02040503050406030204" pitchFamily="18" charset="0"/>
                      </a:rPr>
                      <m:t>𝑘</m:t>
                    </m:r>
                  </m:oMath>
                </a14:m>
                <a:endParaRPr lang="zh-CN" altLang="en-US" sz="4400" dirty="0"/>
              </a:p>
            </p:txBody>
          </p:sp>
        </mc:Choice>
        <mc:Fallback xmlns="">
          <p:sp>
            <p:nvSpPr>
              <p:cNvPr id="7" name="文本框 6">
                <a:extLst>
                  <a:ext uri="{FF2B5EF4-FFF2-40B4-BE49-F238E27FC236}">
                    <a16:creationId xmlns:a16="http://schemas.microsoft.com/office/drawing/2014/main" id="{D6C05C1F-5F11-4ED8-9A5F-D8E31825ADBB}"/>
                  </a:ext>
                </a:extLst>
              </p:cNvPr>
              <p:cNvSpPr txBox="1">
                <a:spLocks noRot="1" noChangeAspect="1" noMove="1" noResize="1" noEditPoints="1" noAdjustHandles="1" noChangeArrowheads="1" noChangeShapeType="1" noTextEdit="1"/>
              </p:cNvSpPr>
              <p:nvPr/>
            </p:nvSpPr>
            <p:spPr>
              <a:xfrm>
                <a:off x="3292669" y="4181720"/>
                <a:ext cx="5606662" cy="1015663"/>
              </a:xfrm>
              <a:prstGeom prst="rect">
                <a:avLst/>
              </a:prstGeom>
              <a:blipFill>
                <a:blip r:embed="rId4"/>
                <a:stretch>
                  <a:fillRect l="-4348" b="-22156"/>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AFD42978-3645-4046-9647-76890F8DB517}"/>
              </a:ext>
            </a:extLst>
          </p:cNvPr>
          <p:cNvSpPr txBox="1"/>
          <p:nvPr/>
        </p:nvSpPr>
        <p:spPr>
          <a:xfrm rot="1800000">
            <a:off x="7787552" y="3532866"/>
            <a:ext cx="914400" cy="1862048"/>
          </a:xfrm>
          <a:prstGeom prst="rect">
            <a:avLst/>
          </a:prstGeom>
          <a:noFill/>
        </p:spPr>
        <p:txBody>
          <a:bodyPr wrap="square" rtlCol="0">
            <a:spAutoFit/>
          </a:bodyPr>
          <a:lstStyle/>
          <a:p>
            <a:r>
              <a:rPr lang="en-US" altLang="zh-CN" sz="11500" b="1" dirty="0">
                <a:solidFill>
                  <a:schemeClr val="accent1"/>
                </a:solidFill>
              </a:rPr>
              <a:t>?</a:t>
            </a:r>
            <a:endParaRPr lang="zh-CN" altLang="en-US" sz="11500" b="1" dirty="0">
              <a:solidFill>
                <a:schemeClr val="accent1"/>
              </a:solidFill>
            </a:endParaRPr>
          </a:p>
        </p:txBody>
      </p:sp>
      <p:cxnSp>
        <p:nvCxnSpPr>
          <p:cNvPr id="13" name="直接箭头连接符 12">
            <a:extLst>
              <a:ext uri="{FF2B5EF4-FFF2-40B4-BE49-F238E27FC236}">
                <a16:creationId xmlns:a16="http://schemas.microsoft.com/office/drawing/2014/main" id="{2692DCA3-BF03-4D0F-8E06-C01068F66565}"/>
              </a:ext>
            </a:extLst>
          </p:cNvPr>
          <p:cNvCxnSpPr>
            <a:cxnSpLocks/>
            <a:stCxn id="5" idx="4"/>
            <a:endCxn id="7" idx="0"/>
          </p:cNvCxnSpPr>
          <p:nvPr/>
        </p:nvCxnSpPr>
        <p:spPr>
          <a:xfrm>
            <a:off x="6065196" y="2366857"/>
            <a:ext cx="30804" cy="181486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F612ED3-3B63-4808-8142-457CF674421E}"/>
              </a:ext>
            </a:extLst>
          </p:cNvPr>
          <p:cNvSpPr txBox="1"/>
          <p:nvPr/>
        </p:nvSpPr>
        <p:spPr>
          <a:xfrm>
            <a:off x="1656080" y="193096"/>
            <a:ext cx="6954520" cy="769441"/>
          </a:xfrm>
          <a:prstGeom prst="rect">
            <a:avLst/>
          </a:prstGeom>
          <a:noFill/>
        </p:spPr>
        <p:txBody>
          <a:bodyPr wrap="square" rtlCol="0">
            <a:spAutoFit/>
          </a:bodyPr>
          <a:lstStyle/>
          <a:p>
            <a:r>
              <a:rPr lang="zh-CN" altLang="en-US" sz="4400" b="1" dirty="0"/>
              <a:t>三、理论分析</a:t>
            </a:r>
            <a:r>
              <a:rPr lang="en-US" altLang="zh-CN" sz="2000" dirty="0"/>
              <a:t>——</a:t>
            </a:r>
            <a:r>
              <a:rPr lang="zh-CN" altLang="en-US" sz="2000" dirty="0"/>
              <a:t>吹气下稳定旋转阶段</a:t>
            </a:r>
            <a:endParaRPr lang="zh-CN" altLang="en-US" sz="4000" dirty="0"/>
          </a:p>
        </p:txBody>
      </p:sp>
    </p:spTree>
    <p:extLst>
      <p:ext uri="{BB962C8B-B14F-4D97-AF65-F5344CB8AC3E}">
        <p14:creationId xmlns:p14="http://schemas.microsoft.com/office/powerpoint/2010/main" val="1420240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video_20190624_143649">
            <a:hlinkClick r:id="" action="ppaction://media"/>
            <a:extLst>
              <a:ext uri="{FF2B5EF4-FFF2-40B4-BE49-F238E27FC236}">
                <a16:creationId xmlns:a16="http://schemas.microsoft.com/office/drawing/2014/main" id="{D8E0A2BA-D2F3-40B2-B474-B9C0F11AD3D5}"/>
              </a:ext>
            </a:extLst>
          </p:cNvPr>
          <p:cNvPicPr preferRelativeResize="0">
            <a:picLocks/>
          </p:cNvPicPr>
          <p:nvPr>
            <a:videoFile r:link="rId2"/>
            <p:extLst>
              <p:ext uri="{DAA4B4D4-6D71-4841-9C94-3DE7FCFB9230}">
                <p14:media xmlns:p14="http://schemas.microsoft.com/office/powerpoint/2010/main" r:embed="rId1"/>
              </p:ext>
            </p:extLst>
          </p:nvPr>
        </p:nvPicPr>
        <p:blipFill rotWithShape="1">
          <a:blip r:embed="rId5"/>
          <a:stretch/>
        </p:blipFill>
        <p:spPr>
          <a:xfrm>
            <a:off x="1040521" y="-1739440"/>
            <a:ext cx="6294659" cy="11139756"/>
          </a:xfrm>
          <a:prstGeom prst="rect">
            <a:avLst/>
          </a:prstGeom>
        </p:spPr>
      </p:pic>
      <p:sp>
        <p:nvSpPr>
          <p:cNvPr id="25" name="矩形 24">
            <a:extLst>
              <a:ext uri="{FF2B5EF4-FFF2-40B4-BE49-F238E27FC236}">
                <a16:creationId xmlns:a16="http://schemas.microsoft.com/office/drawing/2014/main" id="{BE8E17C4-E0C3-45DF-B3F7-B8C6A903B18A}"/>
              </a:ext>
            </a:extLst>
          </p:cNvPr>
          <p:cNvSpPr/>
          <p:nvPr/>
        </p:nvSpPr>
        <p:spPr>
          <a:xfrm>
            <a:off x="959582" y="-1765650"/>
            <a:ext cx="6456537" cy="4558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4C1237BD-0E13-43D8-B141-5E74FAC85C16}"/>
              </a:ext>
            </a:extLst>
          </p:cNvPr>
          <p:cNvSpPr/>
          <p:nvPr/>
        </p:nvSpPr>
        <p:spPr>
          <a:xfrm>
            <a:off x="959582" y="4841340"/>
            <a:ext cx="6456537" cy="458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656080" y="962537"/>
            <a:ext cx="6312263" cy="523220"/>
          </a:xfrm>
          <a:prstGeom prst="rect">
            <a:avLst/>
          </a:prstGeom>
          <a:noFill/>
        </p:spPr>
        <p:txBody>
          <a:bodyPr wrap="square" rtlCol="0">
            <a:spAutoFit/>
          </a:bodyPr>
          <a:lstStyle/>
          <a:p>
            <a:r>
              <a:rPr lang="zh-CN" altLang="en-US" sz="2800" dirty="0"/>
              <a:t>测量：小球与不锈钢板间滚动摩擦系数</a:t>
            </a:r>
          </a:p>
        </p:txBody>
      </p:sp>
      <p:pic>
        <p:nvPicPr>
          <p:cNvPr id="7" name="图片 6">
            <a:extLst>
              <a:ext uri="{FF2B5EF4-FFF2-40B4-BE49-F238E27FC236}">
                <a16:creationId xmlns:a16="http://schemas.microsoft.com/office/drawing/2014/main" id="{C7286939-78EB-4298-A10E-1A76415E734D}"/>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b="48953"/>
          <a:stretch/>
        </p:blipFill>
        <p:spPr>
          <a:xfrm>
            <a:off x="7600855" y="2760184"/>
            <a:ext cx="4082532" cy="2084037"/>
          </a:xfrm>
          <a:prstGeom prst="rect">
            <a:avLst/>
          </a:prstGeom>
        </p:spPr>
      </p:pic>
      <p:sp>
        <p:nvSpPr>
          <p:cNvPr id="31" name="对话气泡: 椭圆形 30">
            <a:extLst>
              <a:ext uri="{FF2B5EF4-FFF2-40B4-BE49-F238E27FC236}">
                <a16:creationId xmlns:a16="http://schemas.microsoft.com/office/drawing/2014/main" id="{90995840-FB64-4E99-A823-D6D161FC5C37}"/>
              </a:ext>
            </a:extLst>
          </p:cNvPr>
          <p:cNvSpPr/>
          <p:nvPr/>
        </p:nvSpPr>
        <p:spPr>
          <a:xfrm>
            <a:off x="9840686" y="4925543"/>
            <a:ext cx="1084147" cy="1007598"/>
          </a:xfrm>
          <a:prstGeom prst="wedgeEllipseCallout">
            <a:avLst>
              <a:gd name="adj1" fmla="val 82992"/>
              <a:gd name="adj2" fmla="val -10810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5.0°</a:t>
            </a:r>
            <a:endParaRPr lang="zh-CN" altLang="en-US" sz="2400" dirty="0">
              <a:solidFill>
                <a:schemeClr val="tx1"/>
              </a:solidFill>
            </a:endParaRPr>
          </a:p>
        </p:txBody>
      </p:sp>
      <p:sp>
        <p:nvSpPr>
          <p:cNvPr id="5" name="灯片编号占位符 4">
            <a:extLst>
              <a:ext uri="{FF2B5EF4-FFF2-40B4-BE49-F238E27FC236}">
                <a16:creationId xmlns:a16="http://schemas.microsoft.com/office/drawing/2014/main" id="{06EFEC8B-C6CB-4ADD-883C-69C39AD58FBE}"/>
              </a:ext>
            </a:extLst>
          </p:cNvPr>
          <p:cNvSpPr>
            <a:spLocks noGrp="1"/>
          </p:cNvSpPr>
          <p:nvPr>
            <p:ph type="sldNum" sz="quarter" idx="12"/>
          </p:nvPr>
        </p:nvSpPr>
        <p:spPr/>
        <p:txBody>
          <a:bodyPr/>
          <a:lstStyle/>
          <a:p>
            <a:fld id="{1B487110-FBC2-4736-BE98-00752552BA2D}" type="slidenum">
              <a:rPr lang="zh-CN" altLang="en-US" smtClean="0"/>
              <a:pPr/>
              <a:t>46</a:t>
            </a:fld>
            <a:endParaRPr lang="zh-CN" altLang="en-US" dirty="0"/>
          </a:p>
        </p:txBody>
      </p:sp>
      <p:sp>
        <p:nvSpPr>
          <p:cNvPr id="12" name="文本框 11">
            <a:extLst>
              <a:ext uri="{FF2B5EF4-FFF2-40B4-BE49-F238E27FC236}">
                <a16:creationId xmlns:a16="http://schemas.microsoft.com/office/drawing/2014/main" id="{6C692F91-6DDF-4477-98BC-46C0A8DC26E4}"/>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
        <p:nvSpPr>
          <p:cNvPr id="6" name="矩形 5">
            <a:extLst>
              <a:ext uri="{FF2B5EF4-FFF2-40B4-BE49-F238E27FC236}">
                <a16:creationId xmlns:a16="http://schemas.microsoft.com/office/drawing/2014/main" id="{FE290AE7-1DAD-4151-B30F-8F3ADEB5291D}"/>
              </a:ext>
            </a:extLst>
          </p:cNvPr>
          <p:cNvSpPr/>
          <p:nvPr/>
        </p:nvSpPr>
        <p:spPr>
          <a:xfrm>
            <a:off x="6195601" y="2783169"/>
            <a:ext cx="1139579" cy="2084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3869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3"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656080" y="962537"/>
            <a:ext cx="6312263" cy="523220"/>
          </a:xfrm>
          <a:prstGeom prst="rect">
            <a:avLst/>
          </a:prstGeom>
          <a:noFill/>
        </p:spPr>
        <p:txBody>
          <a:bodyPr wrap="square" rtlCol="0">
            <a:spAutoFit/>
          </a:bodyPr>
          <a:lstStyle/>
          <a:p>
            <a:r>
              <a:rPr lang="zh-CN" altLang="en-US" sz="2800" dirty="0"/>
              <a:t>测量：小球与不锈钢板间滚动摩擦系数</a:t>
            </a:r>
          </a:p>
        </p:txBody>
      </p:sp>
      <p:pic>
        <p:nvPicPr>
          <p:cNvPr id="7" name="图片 6">
            <a:extLst>
              <a:ext uri="{FF2B5EF4-FFF2-40B4-BE49-F238E27FC236}">
                <a16:creationId xmlns:a16="http://schemas.microsoft.com/office/drawing/2014/main" id="{C7286939-78EB-4298-A10E-1A76415E734D}"/>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48953"/>
          <a:stretch/>
        </p:blipFill>
        <p:spPr>
          <a:xfrm>
            <a:off x="7600855" y="2760184"/>
            <a:ext cx="4082532" cy="2084037"/>
          </a:xfrm>
          <a:prstGeom prst="rect">
            <a:avLst/>
          </a:prstGeom>
        </p:spPr>
      </p:pic>
      <p:sp>
        <p:nvSpPr>
          <p:cNvPr id="31" name="对话气泡: 椭圆形 30">
            <a:extLst>
              <a:ext uri="{FF2B5EF4-FFF2-40B4-BE49-F238E27FC236}">
                <a16:creationId xmlns:a16="http://schemas.microsoft.com/office/drawing/2014/main" id="{90995840-FB64-4E99-A823-D6D161FC5C37}"/>
              </a:ext>
            </a:extLst>
          </p:cNvPr>
          <p:cNvSpPr/>
          <p:nvPr/>
        </p:nvSpPr>
        <p:spPr>
          <a:xfrm>
            <a:off x="9840686" y="4925543"/>
            <a:ext cx="1084147" cy="1007598"/>
          </a:xfrm>
          <a:prstGeom prst="wedgeEllipseCallout">
            <a:avLst>
              <a:gd name="adj1" fmla="val 82992"/>
              <a:gd name="adj2" fmla="val -10810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5.0°</a:t>
            </a:r>
            <a:endParaRPr lang="zh-CN" altLang="en-US" sz="2400" dirty="0">
              <a:solidFill>
                <a:schemeClr val="tx1"/>
              </a:solidFill>
            </a:endParaRPr>
          </a:p>
        </p:txBody>
      </p:sp>
      <p:sp>
        <p:nvSpPr>
          <p:cNvPr id="5" name="灯片编号占位符 4">
            <a:extLst>
              <a:ext uri="{FF2B5EF4-FFF2-40B4-BE49-F238E27FC236}">
                <a16:creationId xmlns:a16="http://schemas.microsoft.com/office/drawing/2014/main" id="{06EFEC8B-C6CB-4ADD-883C-69C39AD58FBE}"/>
              </a:ext>
            </a:extLst>
          </p:cNvPr>
          <p:cNvSpPr>
            <a:spLocks noGrp="1"/>
          </p:cNvSpPr>
          <p:nvPr>
            <p:ph type="sldNum" sz="quarter" idx="12"/>
          </p:nvPr>
        </p:nvSpPr>
        <p:spPr/>
        <p:txBody>
          <a:bodyPr/>
          <a:lstStyle/>
          <a:p>
            <a:fld id="{1B487110-FBC2-4736-BE98-00752552BA2D}" type="slidenum">
              <a:rPr lang="zh-CN" altLang="en-US" smtClean="0"/>
              <a:pPr/>
              <a:t>47</a:t>
            </a:fld>
            <a:endParaRPr lang="zh-CN" altLang="en-US" dirty="0"/>
          </a:p>
        </p:txBody>
      </p:sp>
      <p:sp>
        <p:nvSpPr>
          <p:cNvPr id="12" name="文本框 11">
            <a:extLst>
              <a:ext uri="{FF2B5EF4-FFF2-40B4-BE49-F238E27FC236}">
                <a16:creationId xmlns:a16="http://schemas.microsoft.com/office/drawing/2014/main" id="{6C692F91-6DDF-4477-98BC-46C0A8DC26E4}"/>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pic>
        <p:nvPicPr>
          <p:cNvPr id="6" name="图片 5">
            <a:extLst>
              <a:ext uri="{FF2B5EF4-FFF2-40B4-BE49-F238E27FC236}">
                <a16:creationId xmlns:a16="http://schemas.microsoft.com/office/drawing/2014/main" id="{7045BBA9-C35D-4F2E-99BC-12CF1E8B56FB}"/>
              </a:ext>
            </a:extLst>
          </p:cNvPr>
          <p:cNvPicPr>
            <a:picLocks noChangeAspect="1"/>
          </p:cNvPicPr>
          <p:nvPr/>
        </p:nvPicPr>
        <p:blipFill rotWithShape="1">
          <a:blip r:embed="rId4"/>
          <a:srcRect t="7677" b="17185"/>
          <a:stretch/>
        </p:blipFill>
        <p:spPr>
          <a:xfrm>
            <a:off x="1047520" y="2793329"/>
            <a:ext cx="6294659" cy="2048011"/>
          </a:xfrm>
          <a:prstGeom prst="rect">
            <a:avLst/>
          </a:prstGeom>
        </p:spPr>
      </p:pic>
      <p:sp>
        <p:nvSpPr>
          <p:cNvPr id="11" name="矩形 10">
            <a:extLst>
              <a:ext uri="{FF2B5EF4-FFF2-40B4-BE49-F238E27FC236}">
                <a16:creationId xmlns:a16="http://schemas.microsoft.com/office/drawing/2014/main" id="{077E110C-F5D6-4761-96B2-7D49B71C41F2}"/>
              </a:ext>
            </a:extLst>
          </p:cNvPr>
          <p:cNvSpPr/>
          <p:nvPr/>
        </p:nvSpPr>
        <p:spPr>
          <a:xfrm>
            <a:off x="6195601" y="2783169"/>
            <a:ext cx="1146578" cy="2084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1285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30" name="图片 29">
            <a:extLst>
              <a:ext uri="{FF2B5EF4-FFF2-40B4-BE49-F238E27FC236}">
                <a16:creationId xmlns:a16="http://schemas.microsoft.com/office/drawing/2014/main" id="{ADC22800-A9BF-4BF7-9934-F84708616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344" y="1355866"/>
            <a:ext cx="6667312" cy="5000484"/>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A3F99A5-B536-41DA-ACD1-95F1175C33B4}"/>
                  </a:ext>
                </a:extLst>
              </p:cNvPr>
              <p:cNvSpPr txBox="1"/>
              <p:nvPr/>
            </p:nvSpPr>
            <p:spPr>
              <a:xfrm>
                <a:off x="4178029" y="2268366"/>
                <a:ext cx="2651386" cy="307777"/>
              </a:xfrm>
              <a:prstGeom prst="rect">
                <a:avLst/>
              </a:prstGeom>
              <a:noFill/>
            </p:spPr>
            <p:txBody>
              <a:bodyPr wrap="square" rtlCol="0">
                <a:spAutoFit/>
              </a:bodyPr>
              <a:lstStyle/>
              <a:p>
                <a:r>
                  <a:rPr lang="en-US" altLang="zh-CN" sz="1400" dirty="0"/>
                  <a:t>(</a:t>
                </a:r>
                <a14:m>
                  <m:oMath xmlns:m="http://schemas.openxmlformats.org/officeDocument/2006/math">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𝑅</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=0.99998</m:t>
                    </m:r>
                  </m:oMath>
                </a14:m>
                <a:r>
                  <a:rPr lang="en-US" altLang="zh-CN" sz="1400" dirty="0"/>
                  <a:t>)</a:t>
                </a:r>
                <a:endParaRPr lang="zh-CN" altLang="en-US" sz="1400" dirty="0"/>
              </a:p>
            </p:txBody>
          </p:sp>
        </mc:Choice>
        <mc:Fallback xmlns="">
          <p:sp>
            <p:nvSpPr>
              <p:cNvPr id="12" name="文本框 11">
                <a:extLst>
                  <a:ext uri="{FF2B5EF4-FFF2-40B4-BE49-F238E27FC236}">
                    <a16:creationId xmlns:a16="http://schemas.microsoft.com/office/drawing/2014/main" id="{7A3F99A5-B536-41DA-ACD1-95F1175C33B4}"/>
                  </a:ext>
                </a:extLst>
              </p:cNvPr>
              <p:cNvSpPr txBox="1">
                <a:spLocks noRot="1" noChangeAspect="1" noMove="1" noResize="1" noEditPoints="1" noAdjustHandles="1" noChangeArrowheads="1" noChangeShapeType="1" noTextEdit="1"/>
              </p:cNvSpPr>
              <p:nvPr/>
            </p:nvSpPr>
            <p:spPr>
              <a:xfrm>
                <a:off x="4178029" y="2268366"/>
                <a:ext cx="2651386" cy="307777"/>
              </a:xfrm>
              <a:prstGeom prst="rect">
                <a:avLst/>
              </a:prstGeom>
              <a:blipFill>
                <a:blip r:embed="rId4"/>
                <a:stretch>
                  <a:fillRect l="-690" t="-3922" b="-19608"/>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F8B1E303-3B5B-4E48-9792-D5FD0A7F2D68}"/>
              </a:ext>
            </a:extLst>
          </p:cNvPr>
          <p:cNvSpPr>
            <a:spLocks noGrp="1"/>
          </p:cNvSpPr>
          <p:nvPr>
            <p:ph type="sldNum" sz="quarter" idx="12"/>
          </p:nvPr>
        </p:nvSpPr>
        <p:spPr/>
        <p:txBody>
          <a:bodyPr/>
          <a:lstStyle/>
          <a:p>
            <a:fld id="{1B487110-FBC2-4736-BE98-00752552BA2D}" type="slidenum">
              <a:rPr lang="zh-CN" altLang="en-US" smtClean="0"/>
              <a:pPr/>
              <a:t>48</a:t>
            </a:fld>
            <a:endParaRPr lang="zh-CN" altLang="en-US" dirty="0"/>
          </a:p>
        </p:txBody>
      </p:sp>
      <p:sp>
        <p:nvSpPr>
          <p:cNvPr id="9" name="文本框 8">
            <a:extLst>
              <a:ext uri="{FF2B5EF4-FFF2-40B4-BE49-F238E27FC236}">
                <a16:creationId xmlns:a16="http://schemas.microsoft.com/office/drawing/2014/main" id="{149F3923-42D2-4CA6-8EF8-A3B401B89EEC}"/>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
        <p:nvSpPr>
          <p:cNvPr id="10" name="文本框 9">
            <a:extLst>
              <a:ext uri="{FF2B5EF4-FFF2-40B4-BE49-F238E27FC236}">
                <a16:creationId xmlns:a16="http://schemas.microsoft.com/office/drawing/2014/main" id="{C194FC43-CE57-47F0-92D5-B3D0AADD25B4}"/>
              </a:ext>
            </a:extLst>
          </p:cNvPr>
          <p:cNvSpPr txBox="1"/>
          <p:nvPr/>
        </p:nvSpPr>
        <p:spPr>
          <a:xfrm>
            <a:off x="1656080" y="962537"/>
            <a:ext cx="6312263" cy="523220"/>
          </a:xfrm>
          <a:prstGeom prst="rect">
            <a:avLst/>
          </a:prstGeom>
          <a:noFill/>
        </p:spPr>
        <p:txBody>
          <a:bodyPr wrap="square" rtlCol="0">
            <a:spAutoFit/>
          </a:bodyPr>
          <a:lstStyle/>
          <a:p>
            <a:r>
              <a:rPr lang="zh-CN" altLang="en-US" sz="2800" dirty="0"/>
              <a:t>测量：小球与不锈钢板间滚动摩擦系数</a:t>
            </a:r>
          </a:p>
        </p:txBody>
      </p:sp>
    </p:spTree>
    <p:extLst>
      <p:ext uri="{BB962C8B-B14F-4D97-AF65-F5344CB8AC3E}">
        <p14:creationId xmlns:p14="http://schemas.microsoft.com/office/powerpoint/2010/main" val="1677349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F8B1E303-3B5B-4E48-9792-D5FD0A7F2D68}"/>
              </a:ext>
            </a:extLst>
          </p:cNvPr>
          <p:cNvSpPr>
            <a:spLocks noGrp="1"/>
          </p:cNvSpPr>
          <p:nvPr>
            <p:ph type="sldNum" sz="quarter" idx="12"/>
          </p:nvPr>
        </p:nvSpPr>
        <p:spPr/>
        <p:txBody>
          <a:bodyPr/>
          <a:lstStyle/>
          <a:p>
            <a:fld id="{1B487110-FBC2-4736-BE98-00752552BA2D}" type="slidenum">
              <a:rPr lang="zh-CN" altLang="en-US" smtClean="0"/>
              <a:pPr/>
              <a:t>49</a:t>
            </a:fld>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96142AE-83C8-4FAC-87F2-43949E7F6324}"/>
                  </a:ext>
                </a:extLst>
              </p:cNvPr>
              <p:cNvSpPr/>
              <p:nvPr/>
            </p:nvSpPr>
            <p:spPr>
              <a:xfrm>
                <a:off x="5405377" y="1859835"/>
                <a:ext cx="1990846" cy="16275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其中</a:t>
                </a:r>
                <a:endParaRPr lang="en-US" altLang="zh-CN" dirty="0">
                  <a:solidFill>
                    <a:schemeClr val="tx1"/>
                  </a:solidFill>
                </a:endParaRPr>
              </a:p>
              <a:p>
                <a:r>
                  <a:rPr lang="en-US" altLang="zh-CN" b="0" dirty="0">
                    <a:solidFill>
                      <a:schemeClr val="tx1"/>
                    </a:solidFill>
                  </a:rPr>
                  <a:t> </a:t>
                </a:r>
                <a14:m>
                  <m:oMath xmlns:m="http://schemas.openxmlformats.org/officeDocument/2006/math">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=33.93</m:t>
                    </m:r>
                    <m:r>
                      <a:rPr lang="en-US" altLang="zh-CN" b="0" i="1" smtClean="0">
                        <a:solidFill>
                          <a:schemeClr val="tx1"/>
                        </a:solidFill>
                        <a:latin typeface="Cambria Math" panose="02040503050406030204" pitchFamily="18" charset="0"/>
                      </a:rPr>
                      <m:t>𝑔</m:t>
                    </m:r>
                  </m:oMath>
                </a14:m>
                <a:endParaRPr lang="en-US" altLang="zh-CN" b="0" dirty="0">
                  <a:solidFill>
                    <a:schemeClr val="tx1"/>
                  </a:solidFill>
                </a:endParaRPr>
              </a:p>
              <a:p>
                <a:r>
                  <a:rPr lang="en-US" altLang="zh-CN" b="0" dirty="0">
                    <a:solidFill>
                      <a:schemeClr val="tx1"/>
                    </a:solidFill>
                  </a:rPr>
                  <a:t> </a:t>
                </a:r>
                <a14:m>
                  <m:oMath xmlns:m="http://schemas.openxmlformats.org/officeDocument/2006/math">
                    <m:r>
                      <a:rPr lang="en-US" altLang="zh-CN" b="0" i="1" smtClean="0">
                        <a:solidFill>
                          <a:schemeClr val="tx1"/>
                        </a:solidFill>
                        <a:latin typeface="Cambria Math" panose="02040503050406030204" pitchFamily="18" charset="0"/>
                      </a:rPr>
                      <m:t>𝑔</m:t>
                    </m:r>
                    <m:r>
                      <a:rPr lang="en-US" altLang="zh-CN" b="0" i="1" smtClean="0">
                        <a:solidFill>
                          <a:schemeClr val="tx1"/>
                        </a:solidFill>
                        <a:latin typeface="Cambria Math" panose="02040503050406030204" pitchFamily="18" charset="0"/>
                      </a:rPr>
                      <m:t>=9.7964</m:t>
                    </m:r>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𝑠</m:t>
                        </m:r>
                      </m:e>
                      <m:sup>
                        <m:r>
                          <a:rPr lang="en-US" altLang="zh-CN" b="0" i="1" smtClean="0">
                            <a:solidFill>
                              <a:schemeClr val="tx1"/>
                            </a:solidFill>
                            <a:latin typeface="Cambria Math" panose="02040503050406030204" pitchFamily="18" charset="0"/>
                          </a:rPr>
                          <m:t>2</m:t>
                        </m:r>
                      </m:sup>
                    </m:sSup>
                  </m:oMath>
                </a14:m>
                <a:endParaRPr lang="en-US" altLang="zh-CN" dirty="0">
                  <a:solidFill>
                    <a:schemeClr val="tx1"/>
                  </a:solidFill>
                </a:endParaRPr>
              </a:p>
              <a:p>
                <a:r>
                  <a:rPr lang="en-US" altLang="zh-CN" b="0" dirty="0">
                    <a:solidFill>
                      <a:schemeClr val="tx1"/>
                    </a:solidFill>
                  </a:rPr>
                  <a:t> </a:t>
                </a:r>
                <a14:m>
                  <m:oMath xmlns:m="http://schemas.openxmlformats.org/officeDocument/2006/math">
                    <m:r>
                      <a:rPr lang="en-US" altLang="zh-CN" b="0" i="1" smtClean="0">
                        <a:solidFill>
                          <a:schemeClr val="tx1"/>
                        </a:solidFill>
                        <a:latin typeface="Cambria Math" panose="02040503050406030204" pitchFamily="18" charset="0"/>
                      </a:rPr>
                      <m:t>𝜃</m:t>
                    </m:r>
                    <m:r>
                      <a:rPr lang="en-US" altLang="zh-CN" b="0" i="1" smtClean="0">
                        <a:solidFill>
                          <a:schemeClr val="tx1"/>
                        </a:solidFill>
                        <a:latin typeface="Cambria Math" panose="02040503050406030204" pitchFamily="18" charset="0"/>
                      </a:rPr>
                      <m:t>=5.0°</m:t>
                    </m:r>
                  </m:oMath>
                </a14:m>
                <a:endParaRPr lang="en-US" altLang="zh-CN" dirty="0">
                  <a:solidFill>
                    <a:schemeClr val="tx1"/>
                  </a:solidFill>
                </a:endParaRPr>
              </a:p>
              <a:p>
                <a:r>
                  <a:rPr lang="en-US" altLang="zh-CN" b="0" dirty="0">
                    <a:solidFill>
                      <a:schemeClr val="tx1"/>
                    </a:solidFill>
                  </a:rPr>
                  <a:t> </a:t>
                </a:r>
                <a14:m>
                  <m:oMath xmlns:m="http://schemas.openxmlformats.org/officeDocument/2006/math">
                    <m:r>
                      <a:rPr lang="en-US" altLang="zh-CN" b="0" i="1" smtClean="0">
                        <a:solidFill>
                          <a:schemeClr val="tx1"/>
                        </a:solidFill>
                        <a:latin typeface="Cambria Math" panose="02040503050406030204" pitchFamily="18" charset="0"/>
                      </a:rPr>
                      <m:t>𝑅</m:t>
                    </m:r>
                    <m:r>
                      <a:rPr lang="en-US" altLang="zh-CN" b="0" i="1" smtClean="0">
                        <a:solidFill>
                          <a:schemeClr val="tx1"/>
                        </a:solidFill>
                        <a:latin typeface="Cambria Math" panose="02040503050406030204" pitchFamily="18" charset="0"/>
                      </a:rPr>
                      <m:t>=10.000</m:t>
                    </m:r>
                    <m:r>
                      <a:rPr lang="en-US" altLang="zh-CN" b="0" i="1" smtClean="0">
                        <a:solidFill>
                          <a:schemeClr val="tx1"/>
                        </a:solidFill>
                        <a:latin typeface="Cambria Math" panose="02040503050406030204" pitchFamily="18" charset="0"/>
                      </a:rPr>
                      <m:t>𝑚𝑚</m:t>
                    </m:r>
                  </m:oMath>
                </a14:m>
                <a:endParaRPr lang="zh-CN" altLang="en-US" dirty="0">
                  <a:solidFill>
                    <a:schemeClr val="tx1"/>
                  </a:solidFill>
                </a:endParaRPr>
              </a:p>
            </p:txBody>
          </p:sp>
        </mc:Choice>
        <mc:Fallback xmlns="">
          <p:sp>
            <p:nvSpPr>
              <p:cNvPr id="7" name="矩形 6">
                <a:extLst>
                  <a:ext uri="{FF2B5EF4-FFF2-40B4-BE49-F238E27FC236}">
                    <a16:creationId xmlns:a16="http://schemas.microsoft.com/office/drawing/2014/main" id="{E96142AE-83C8-4FAC-87F2-43949E7F6324}"/>
                  </a:ext>
                </a:extLst>
              </p:cNvPr>
              <p:cNvSpPr>
                <a:spLocks noRot="1" noChangeAspect="1" noMove="1" noResize="1" noEditPoints="1" noAdjustHandles="1" noChangeArrowheads="1" noChangeShapeType="1" noTextEdit="1"/>
              </p:cNvSpPr>
              <p:nvPr/>
            </p:nvSpPr>
            <p:spPr>
              <a:xfrm>
                <a:off x="5405377" y="1859835"/>
                <a:ext cx="1990846" cy="1627573"/>
              </a:xfrm>
              <a:prstGeom prst="rect">
                <a:avLst/>
              </a:prstGeom>
              <a:blipFill>
                <a:blip r:embed="rId3"/>
                <a:stretch>
                  <a:fillRect l="-2432"/>
                </a:stretch>
              </a:blipFill>
              <a:ln w="19050">
                <a:solidFill>
                  <a:schemeClr val="tx1"/>
                </a:solidFill>
              </a:ln>
            </p:spPr>
            <p:txBody>
              <a:bodyPr/>
              <a:lstStyle/>
              <a:p>
                <a:r>
                  <a:rPr lang="zh-CN" altLang="en-US">
                    <a:noFill/>
                  </a:rPr>
                  <a:t> </a:t>
                </a:r>
              </a:p>
            </p:txBody>
          </p:sp>
        </mc:Fallback>
      </mc:AlternateContent>
      <p:sp>
        <p:nvSpPr>
          <p:cNvPr id="8" name="箭头: 右 7">
            <a:extLst>
              <a:ext uri="{FF2B5EF4-FFF2-40B4-BE49-F238E27FC236}">
                <a16:creationId xmlns:a16="http://schemas.microsoft.com/office/drawing/2014/main" id="{E0E74552-F7F1-4055-B4FC-488804E1E209}"/>
              </a:ext>
            </a:extLst>
          </p:cNvPr>
          <p:cNvSpPr/>
          <p:nvPr/>
        </p:nvSpPr>
        <p:spPr>
          <a:xfrm>
            <a:off x="5703068" y="3654693"/>
            <a:ext cx="1693155" cy="651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8B6FD7C-F07D-4525-8CE0-6F2582F1F7C7}"/>
                  </a:ext>
                </a:extLst>
              </p:cNvPr>
              <p:cNvSpPr/>
              <p:nvPr/>
            </p:nvSpPr>
            <p:spPr>
              <a:xfrm>
                <a:off x="7396223" y="3358068"/>
                <a:ext cx="4612897" cy="12444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	</a:t>
                </a:r>
                <a:r>
                  <a:rPr lang="zh-CN" altLang="en-US" sz="2400" dirty="0">
                    <a:solidFill>
                      <a:schemeClr val="tx1"/>
                    </a:solidFill>
                  </a:rPr>
                  <a:t>滚动摩擦系数</a:t>
                </a:r>
                <a:endParaRPr lang="en-US" altLang="zh-CN" sz="2400" dirty="0">
                  <a:solidFill>
                    <a:schemeClr val="tx1"/>
                  </a:solidFill>
                </a:endParaRPr>
              </a:p>
              <a:p>
                <a:r>
                  <a:rPr lang="en-US" altLang="zh-CN" sz="2400" b="0" dirty="0">
                    <a:solidFill>
                      <a:schemeClr val="tx1"/>
                    </a:solidFill>
                  </a:rPr>
                  <a:t> </a:t>
                </a:r>
                <a14:m>
                  <m:oMath xmlns:m="http://schemas.openxmlformats.org/officeDocument/2006/math">
                    <m:eqArr>
                      <m:eqArrPr>
                        <m:ctrlPr>
                          <a:rPr lang="en-US" altLang="zh-CN" sz="2400" b="0" i="1" smtClean="0">
                            <a:solidFill>
                              <a:schemeClr val="tx1"/>
                            </a:solidFill>
                            <a:latin typeface="Cambria Math" panose="02040503050406030204" pitchFamily="18" charset="0"/>
                          </a:rPr>
                        </m:ctrlPr>
                      </m:eqArrPr>
                      <m:e>
                        <m:eqArr>
                          <m:eqArrPr>
                            <m:ctrlPr>
                              <a:rPr lang="en-US" altLang="zh-CN" sz="2400" b="0" i="1" smtClean="0">
                                <a:solidFill>
                                  <a:schemeClr val="tx1"/>
                                </a:solidFill>
                                <a:latin typeface="Cambria Math" panose="02040503050406030204" pitchFamily="18" charset="0"/>
                              </a:rPr>
                            </m:ctrlPr>
                          </m:eqArrPr>
                          <m:e>
                            <m:r>
                              <a:rPr lang="en-US" altLang="zh-CN" sz="2400" b="0" i="1" smtClean="0">
                                <a:solidFill>
                                  <a:schemeClr val="tx1"/>
                                </a:solidFill>
                                <a:latin typeface="Cambria Math" panose="02040503050406030204" pitchFamily="18" charset="0"/>
                              </a:rPr>
                              <m:t>𝑘</m:t>
                            </m:r>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𝑅𝑎</m:t>
                                </m:r>
                              </m:num>
                              <m:den>
                                <m:r>
                                  <a:rPr lang="en-US" altLang="zh-CN" sz="2400" b="0" i="1" smtClean="0">
                                    <a:solidFill>
                                      <a:schemeClr val="tx1"/>
                                    </a:solidFill>
                                    <a:latin typeface="Cambria Math" panose="02040503050406030204" pitchFamily="18" charset="0"/>
                                  </a:rPr>
                                  <m:t>5</m:t>
                                </m:r>
                                <m:r>
                                  <a:rPr lang="en-US" altLang="zh-CN" sz="2400" b="0" i="1" smtClean="0">
                                    <a:solidFill>
                                      <a:schemeClr val="tx1"/>
                                    </a:solidFill>
                                    <a:latin typeface="Cambria Math" panose="02040503050406030204" pitchFamily="18" charset="0"/>
                                  </a:rPr>
                                  <m:t>𝑔</m:t>
                                </m:r>
                                <m:func>
                                  <m:funcPr>
                                    <m:ctrlPr>
                                      <a:rPr lang="en-US" altLang="zh-CN" sz="2400" b="0" i="1" smtClean="0">
                                        <a:solidFill>
                                          <a:schemeClr val="tx1"/>
                                        </a:solidFill>
                                        <a:latin typeface="Cambria Math" panose="02040503050406030204" pitchFamily="18" charset="0"/>
                                      </a:rPr>
                                    </m:ctrlPr>
                                  </m:funcPr>
                                  <m:fName>
                                    <m:r>
                                      <m:rPr>
                                        <m:sty m:val="p"/>
                                      </m:rPr>
                                      <a:rPr lang="en-US" altLang="zh-CN" sz="2400" b="0" i="0" smtClean="0">
                                        <a:solidFill>
                                          <a:schemeClr val="tx1"/>
                                        </a:solidFill>
                                        <a:latin typeface="Cambria Math" panose="02040503050406030204" pitchFamily="18" charset="0"/>
                                      </a:rPr>
                                      <m:t>cos</m:t>
                                    </m:r>
                                  </m:fName>
                                  <m:e>
                                    <m:r>
                                      <a:rPr lang="en-US" altLang="zh-CN" sz="2400" b="0" i="1" smtClean="0">
                                        <a:solidFill>
                                          <a:schemeClr val="tx1"/>
                                        </a:solidFill>
                                        <a:latin typeface="Cambria Math" panose="02040503050406030204" pitchFamily="18" charset="0"/>
                                      </a:rPr>
                                      <m:t>𝜃</m:t>
                                    </m:r>
                                  </m:e>
                                </m:func>
                              </m:den>
                            </m:f>
                            <m:r>
                              <a:rPr lang="en-US" altLang="zh-CN" sz="2400" b="0" i="1" smtClean="0">
                                <a:solidFill>
                                  <a:schemeClr val="tx1"/>
                                </a:solidFill>
                                <a:latin typeface="Cambria Math" panose="02040503050406030204" pitchFamily="18" charset="0"/>
                              </a:rPr>
                              <m:t>=6.6×</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10</m:t>
                                </m:r>
                              </m:e>
                              <m:sup>
                                <m:r>
                                  <a:rPr lang="en-US" altLang="zh-CN" sz="2400" b="0" i="1" smtClean="0">
                                    <a:solidFill>
                                      <a:schemeClr val="tx1"/>
                                    </a:solidFill>
                                    <a:latin typeface="Cambria Math" panose="02040503050406030204" pitchFamily="18" charset="0"/>
                                  </a:rPr>
                                  <m:t>−5</m:t>
                                </m:r>
                              </m:sup>
                            </m:sSup>
                            <m:r>
                              <a:rPr lang="en-US" altLang="zh-CN" sz="2400" b="0" i="1" smtClean="0">
                                <a:solidFill>
                                  <a:schemeClr val="tx1"/>
                                </a:solidFill>
                                <a:latin typeface="Cambria Math" panose="02040503050406030204" pitchFamily="18" charset="0"/>
                              </a:rPr>
                              <m:t>𝑚</m:t>
                            </m:r>
                            <m:r>
                              <a:rPr lang="en-US" altLang="zh-CN" sz="2400" b="0" i="1" smtClean="0">
                                <a:solidFill>
                                  <a:schemeClr val="tx1"/>
                                </a:solidFill>
                                <a:latin typeface="Cambria Math" panose="02040503050406030204" pitchFamily="18" charset="0"/>
                              </a:rPr>
                              <m:t>#</m:t>
                            </m:r>
                          </m:e>
                        </m:eqArr>
                        <m:r>
                          <a:rPr lang="en-US" altLang="zh-CN" sz="2400" b="0" i="1" smtClean="0">
                            <a:solidFill>
                              <a:schemeClr val="tx1"/>
                            </a:solidFill>
                            <a:latin typeface="Cambria Math" panose="02040503050406030204" pitchFamily="18" charset="0"/>
                          </a:rPr>
                          <m:t>#</m:t>
                        </m:r>
                      </m:e>
                    </m:eqArr>
                  </m:oMath>
                </a14:m>
                <a:endParaRPr lang="en-US" altLang="zh-CN" sz="2400" b="0" dirty="0">
                  <a:solidFill>
                    <a:schemeClr val="tx1"/>
                  </a:solidFill>
                </a:endParaRPr>
              </a:p>
            </p:txBody>
          </p:sp>
        </mc:Choice>
        <mc:Fallback xmlns="">
          <p:sp>
            <p:nvSpPr>
              <p:cNvPr id="19" name="矩形 18">
                <a:extLst>
                  <a:ext uri="{FF2B5EF4-FFF2-40B4-BE49-F238E27FC236}">
                    <a16:creationId xmlns:a16="http://schemas.microsoft.com/office/drawing/2014/main" id="{78B6FD7C-F07D-4525-8CE0-6F2582F1F7C7}"/>
                  </a:ext>
                </a:extLst>
              </p:cNvPr>
              <p:cNvSpPr>
                <a:spLocks noRot="1" noChangeAspect="1" noMove="1" noResize="1" noEditPoints="1" noAdjustHandles="1" noChangeArrowheads="1" noChangeShapeType="1" noTextEdit="1"/>
              </p:cNvSpPr>
              <p:nvPr/>
            </p:nvSpPr>
            <p:spPr>
              <a:xfrm>
                <a:off x="7396223" y="3358068"/>
                <a:ext cx="4612897" cy="1244412"/>
              </a:xfrm>
              <a:prstGeom prst="rect">
                <a:avLst/>
              </a:prstGeom>
              <a:blipFill>
                <a:blip r:embed="rId4"/>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D993146-547B-4A33-9F4B-88164B971707}"/>
                  </a:ext>
                </a:extLst>
              </p:cNvPr>
              <p:cNvSpPr txBox="1"/>
              <p:nvPr/>
            </p:nvSpPr>
            <p:spPr>
              <a:xfrm>
                <a:off x="438961" y="1995671"/>
                <a:ext cx="4456847" cy="3917996"/>
              </a:xfrm>
              <a:prstGeom prst="rect">
                <a:avLst/>
              </a:prstGeom>
              <a:noFill/>
            </p:spPr>
            <p:txBody>
              <a:bodyPr wrap="square" rtlCol="0">
                <a:spAutoFit/>
              </a:bodyPr>
              <a:lstStyle/>
              <a:p>
                <a:r>
                  <a:rPr lang="zh-CN" altLang="en-US" sz="2800" dirty="0"/>
                  <a:t>垂直斜面方向动力学方程</a:t>
                </a:r>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i="1">
                                  <a:latin typeface="Cambria Math" panose="02040503050406030204" pitchFamily="18" charset="0"/>
                                </a:rPr>
                              </m:ctrlPr>
                            </m:eqArrPr>
                            <m:e>
                              <m:r>
                                <a:rPr lang="en-US" altLang="zh-CN" sz="2800" b="0" i="1" smtClean="0">
                                  <a:latin typeface="Cambria Math" panose="02040503050406030204" pitchFamily="18" charset="0"/>
                                </a:rPr>
                                <m:t>𝑁</m:t>
                              </m:r>
                              <m:r>
                                <a:rPr lang="en-US" altLang="zh-CN" sz="2800" i="1">
                                  <a:latin typeface="Cambria Math" panose="02040503050406030204" pitchFamily="18" charset="0"/>
                                </a:rPr>
                                <m:t>−</m:t>
                              </m:r>
                              <m:r>
                                <a:rPr lang="en-US" altLang="zh-CN" sz="2800" b="0" i="1" smtClean="0">
                                  <a:latin typeface="Cambria Math" panose="02040503050406030204" pitchFamily="18" charset="0"/>
                                </a:rPr>
                                <m:t>𝑚𝑔</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r>
                                    <a:rPr lang="en-US" altLang="zh-CN" sz="2800" b="0" i="1" smtClean="0">
                                      <a:latin typeface="Cambria Math" panose="02040503050406030204" pitchFamily="18" charset="0"/>
                                    </a:rPr>
                                    <m:t>𝜃</m:t>
                                  </m:r>
                                </m:e>
                              </m:func>
                              <m:r>
                                <a:rPr lang="en-US" altLang="zh-CN" sz="2800" b="0" i="1" smtClean="0">
                                  <a:latin typeface="Cambria Math" panose="02040503050406030204" pitchFamily="18" charset="0"/>
                                </a:rPr>
                                <m:t>=0#</m:t>
                              </m:r>
                            </m:e>
                          </m:eqArr>
                          <m:r>
                            <a:rPr lang="en-US" altLang="zh-CN" sz="2800" b="0" i="1" smtClean="0">
                              <a:latin typeface="Cambria Math" panose="02040503050406030204" pitchFamily="18" charset="0"/>
                            </a:rPr>
                            <m:t>#</m:t>
                          </m:r>
                        </m:e>
                      </m:eqArr>
                    </m:oMath>
                  </m:oMathPara>
                </a14:m>
                <a:endParaRPr lang="en-US" altLang="zh-CN" sz="2800" b="0" dirty="0"/>
              </a:p>
              <a:p>
                <a:r>
                  <a:rPr lang="zh-CN" altLang="en-US" sz="2800" dirty="0"/>
                  <a:t>滚动摩擦力偶矩</a:t>
                </a:r>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𝑀</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𝑘𝑁</m:t>
                              </m: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dirty="0"/>
              </a:p>
              <a:p>
                <a:r>
                  <a:rPr lang="zh-CN" altLang="en-US" sz="2800" dirty="0"/>
                  <a:t>转动定律</a:t>
                </a:r>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𝑀</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5</m:t>
                                  </m:r>
                                </m:den>
                              </m:f>
                              <m:r>
                                <a:rPr lang="en-US" altLang="zh-CN" sz="2800" b="0" i="1" smtClean="0">
                                  <a:latin typeface="Cambria Math" panose="02040503050406030204" pitchFamily="18" charset="0"/>
                                </a:rPr>
                                <m:t>𝑚</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𝑅</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𝛽</m:t>
                              </m: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dirty="0"/>
              </a:p>
              <a:p>
                <a:r>
                  <a:rPr lang="zh-CN" altLang="en-US" sz="2800" dirty="0"/>
                  <a:t>加速度与角加速度关系</a:t>
                </a:r>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𝛽</m:t>
                                  </m: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r>
                            <a:rPr lang="en-US" altLang="zh-CN" sz="2800" b="0" i="1" smtClean="0">
                              <a:latin typeface="Cambria Math" panose="02040503050406030204" pitchFamily="18" charset="0"/>
                            </a:rPr>
                            <m:t>#</m:t>
                          </m:r>
                        </m:e>
                      </m:eqArr>
                    </m:oMath>
                  </m:oMathPara>
                </a14:m>
                <a:endParaRPr lang="en-US" altLang="zh-CN" sz="2800" b="0" dirty="0"/>
              </a:p>
            </p:txBody>
          </p:sp>
        </mc:Choice>
        <mc:Fallback xmlns="">
          <p:sp>
            <p:nvSpPr>
              <p:cNvPr id="12" name="文本框 11">
                <a:extLst>
                  <a:ext uri="{FF2B5EF4-FFF2-40B4-BE49-F238E27FC236}">
                    <a16:creationId xmlns:a16="http://schemas.microsoft.com/office/drawing/2014/main" id="{CD993146-547B-4A33-9F4B-88164B971707}"/>
                  </a:ext>
                </a:extLst>
              </p:cNvPr>
              <p:cNvSpPr txBox="1">
                <a:spLocks noRot="1" noChangeAspect="1" noMove="1" noResize="1" noEditPoints="1" noAdjustHandles="1" noChangeArrowheads="1" noChangeShapeType="1" noTextEdit="1"/>
              </p:cNvSpPr>
              <p:nvPr/>
            </p:nvSpPr>
            <p:spPr>
              <a:xfrm>
                <a:off x="438961" y="1995671"/>
                <a:ext cx="4456847" cy="3917996"/>
              </a:xfrm>
              <a:prstGeom prst="rect">
                <a:avLst/>
              </a:prstGeom>
              <a:blipFill>
                <a:blip r:embed="rId5"/>
                <a:stretch>
                  <a:fillRect l="-2736" t="-1711"/>
                </a:stretch>
              </a:blipFill>
            </p:spPr>
            <p:txBody>
              <a:bodyPr/>
              <a:lstStyle/>
              <a:p>
                <a:r>
                  <a:rPr lang="zh-CN" altLang="en-US">
                    <a:noFill/>
                  </a:rPr>
                  <a:t> </a:t>
                </a:r>
              </a:p>
            </p:txBody>
          </p:sp>
        </mc:Fallback>
      </mc:AlternateContent>
      <p:sp>
        <p:nvSpPr>
          <p:cNvPr id="13" name="左大括号 12">
            <a:extLst>
              <a:ext uri="{FF2B5EF4-FFF2-40B4-BE49-F238E27FC236}">
                <a16:creationId xmlns:a16="http://schemas.microsoft.com/office/drawing/2014/main" id="{50FAA13C-283B-408D-9A27-C825A85C5993}"/>
              </a:ext>
            </a:extLst>
          </p:cNvPr>
          <p:cNvSpPr/>
          <p:nvPr/>
        </p:nvSpPr>
        <p:spPr>
          <a:xfrm rot="10800000">
            <a:off x="4895809" y="1995670"/>
            <a:ext cx="613300" cy="3917998"/>
          </a:xfrm>
          <a:prstGeom prst="leftBrace">
            <a:avLst>
              <a:gd name="adj1" fmla="val 100578"/>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95B6EA2-D522-477A-A3CE-B4159F5BCF93}"/>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
        <p:nvSpPr>
          <p:cNvPr id="15" name="文本框 14">
            <a:extLst>
              <a:ext uri="{FF2B5EF4-FFF2-40B4-BE49-F238E27FC236}">
                <a16:creationId xmlns:a16="http://schemas.microsoft.com/office/drawing/2014/main" id="{BBCB8C8A-68C4-4486-86CC-036F96D748FA}"/>
              </a:ext>
            </a:extLst>
          </p:cNvPr>
          <p:cNvSpPr txBox="1"/>
          <p:nvPr/>
        </p:nvSpPr>
        <p:spPr>
          <a:xfrm>
            <a:off x="1656080" y="962537"/>
            <a:ext cx="6312263" cy="523220"/>
          </a:xfrm>
          <a:prstGeom prst="rect">
            <a:avLst/>
          </a:prstGeom>
          <a:noFill/>
        </p:spPr>
        <p:txBody>
          <a:bodyPr wrap="square" rtlCol="0">
            <a:spAutoFit/>
          </a:bodyPr>
          <a:lstStyle/>
          <a:p>
            <a:r>
              <a:rPr lang="zh-CN" altLang="en-US" sz="2800" dirty="0"/>
              <a:t>测量：小球与不锈钢板间滚动摩擦系数</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A9762FA-BEB5-4D9E-845C-3843656FC5CA}"/>
                  </a:ext>
                </a:extLst>
              </p:cNvPr>
              <p:cNvSpPr txBox="1"/>
              <p:nvPr/>
            </p:nvSpPr>
            <p:spPr>
              <a:xfrm>
                <a:off x="4355011" y="2442788"/>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18</m:t>
                          </m:r>
                        </m:e>
                      </m:d>
                    </m:oMath>
                  </m:oMathPara>
                </a14:m>
                <a:endParaRPr lang="zh-CN" altLang="en-US" sz="2400" dirty="0"/>
              </a:p>
            </p:txBody>
          </p:sp>
        </mc:Choice>
        <mc:Fallback xmlns="">
          <p:sp>
            <p:nvSpPr>
              <p:cNvPr id="16" name="文本框 15">
                <a:extLst>
                  <a:ext uri="{FF2B5EF4-FFF2-40B4-BE49-F238E27FC236}">
                    <a16:creationId xmlns:a16="http://schemas.microsoft.com/office/drawing/2014/main" id="{1A9762FA-BEB5-4D9E-845C-3843656FC5CA}"/>
                  </a:ext>
                </a:extLst>
              </p:cNvPr>
              <p:cNvSpPr txBox="1">
                <a:spLocks noRot="1" noChangeAspect="1" noMove="1" noResize="1" noEditPoints="1" noAdjustHandles="1" noChangeArrowheads="1" noChangeShapeType="1" noTextEdit="1"/>
              </p:cNvSpPr>
              <p:nvPr/>
            </p:nvSpPr>
            <p:spPr>
              <a:xfrm>
                <a:off x="4355011" y="2442788"/>
                <a:ext cx="914400"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B79463F-699B-4190-B0F7-B40B6CDB9F24}"/>
                  </a:ext>
                </a:extLst>
              </p:cNvPr>
              <p:cNvSpPr txBox="1"/>
              <p:nvPr/>
            </p:nvSpPr>
            <p:spPr>
              <a:xfrm>
                <a:off x="4355011" y="3319783"/>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19</m:t>
                          </m:r>
                        </m:e>
                      </m:d>
                    </m:oMath>
                  </m:oMathPara>
                </a14:m>
                <a:endParaRPr lang="zh-CN" altLang="en-US" sz="2400" dirty="0"/>
              </a:p>
            </p:txBody>
          </p:sp>
        </mc:Choice>
        <mc:Fallback xmlns="">
          <p:sp>
            <p:nvSpPr>
              <p:cNvPr id="17" name="文本框 16">
                <a:extLst>
                  <a:ext uri="{FF2B5EF4-FFF2-40B4-BE49-F238E27FC236}">
                    <a16:creationId xmlns:a16="http://schemas.microsoft.com/office/drawing/2014/main" id="{5B79463F-699B-4190-B0F7-B40B6CDB9F24}"/>
                  </a:ext>
                </a:extLst>
              </p:cNvPr>
              <p:cNvSpPr txBox="1">
                <a:spLocks noRot="1" noChangeAspect="1" noMove="1" noResize="1" noEditPoints="1" noAdjustHandles="1" noChangeArrowheads="1" noChangeShapeType="1" noTextEdit="1"/>
              </p:cNvSpPr>
              <p:nvPr/>
            </p:nvSpPr>
            <p:spPr>
              <a:xfrm>
                <a:off x="4355011" y="3319783"/>
                <a:ext cx="914400"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B6CBDF-6981-4E0B-ADEB-43331F5D3886}"/>
                  </a:ext>
                </a:extLst>
              </p:cNvPr>
              <p:cNvSpPr txBox="1"/>
              <p:nvPr/>
            </p:nvSpPr>
            <p:spPr>
              <a:xfrm>
                <a:off x="4355011" y="435291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20</m:t>
                          </m:r>
                        </m:e>
                      </m:d>
                    </m:oMath>
                  </m:oMathPara>
                </a14:m>
                <a:endParaRPr lang="zh-CN" altLang="en-US" sz="2400" dirty="0"/>
              </a:p>
            </p:txBody>
          </p:sp>
        </mc:Choice>
        <mc:Fallback xmlns="">
          <p:sp>
            <p:nvSpPr>
              <p:cNvPr id="18" name="文本框 17">
                <a:extLst>
                  <a:ext uri="{FF2B5EF4-FFF2-40B4-BE49-F238E27FC236}">
                    <a16:creationId xmlns:a16="http://schemas.microsoft.com/office/drawing/2014/main" id="{E7B6CBDF-6981-4E0B-ADEB-43331F5D3886}"/>
                  </a:ext>
                </a:extLst>
              </p:cNvPr>
              <p:cNvSpPr txBox="1">
                <a:spLocks noRot="1" noChangeAspect="1" noMove="1" noResize="1" noEditPoints="1" noAdjustHandles="1" noChangeArrowheads="1" noChangeShapeType="1" noTextEdit="1"/>
              </p:cNvSpPr>
              <p:nvPr/>
            </p:nvSpPr>
            <p:spPr>
              <a:xfrm>
                <a:off x="4355011" y="4352917"/>
                <a:ext cx="914400"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F0BF099-E92F-4327-B6A8-7BE5E1166037}"/>
                  </a:ext>
                </a:extLst>
              </p:cNvPr>
              <p:cNvSpPr txBox="1"/>
              <p:nvPr/>
            </p:nvSpPr>
            <p:spPr>
              <a:xfrm>
                <a:off x="4355011" y="5400033"/>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21</m:t>
                          </m:r>
                        </m:e>
                      </m:d>
                    </m:oMath>
                  </m:oMathPara>
                </a14:m>
                <a:endParaRPr lang="zh-CN" altLang="en-US" sz="2400" dirty="0"/>
              </a:p>
            </p:txBody>
          </p:sp>
        </mc:Choice>
        <mc:Fallback xmlns="">
          <p:sp>
            <p:nvSpPr>
              <p:cNvPr id="20" name="文本框 19">
                <a:extLst>
                  <a:ext uri="{FF2B5EF4-FFF2-40B4-BE49-F238E27FC236}">
                    <a16:creationId xmlns:a16="http://schemas.microsoft.com/office/drawing/2014/main" id="{EF0BF099-E92F-4327-B6A8-7BE5E1166037}"/>
                  </a:ext>
                </a:extLst>
              </p:cNvPr>
              <p:cNvSpPr txBox="1">
                <a:spLocks noRot="1" noChangeAspect="1" noMove="1" noResize="1" noEditPoints="1" noAdjustHandles="1" noChangeArrowheads="1" noChangeShapeType="1" noTextEdit="1"/>
              </p:cNvSpPr>
              <p:nvPr/>
            </p:nvSpPr>
            <p:spPr>
              <a:xfrm>
                <a:off x="4355011" y="5400033"/>
                <a:ext cx="914400" cy="4616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0E860B5-B4D8-4D73-BAF1-0A126F58A236}"/>
                  </a:ext>
                </a:extLst>
              </p:cNvPr>
              <p:cNvSpPr txBox="1"/>
              <p:nvPr/>
            </p:nvSpPr>
            <p:spPr>
              <a:xfrm>
                <a:off x="11158679" y="3952807"/>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22</m:t>
                          </m:r>
                        </m:e>
                      </m:d>
                    </m:oMath>
                  </m:oMathPara>
                </a14:m>
                <a:endParaRPr lang="zh-CN" altLang="en-US" sz="2000" dirty="0"/>
              </a:p>
            </p:txBody>
          </p:sp>
        </mc:Choice>
        <mc:Fallback xmlns="">
          <p:sp>
            <p:nvSpPr>
              <p:cNvPr id="21" name="文本框 20">
                <a:extLst>
                  <a:ext uri="{FF2B5EF4-FFF2-40B4-BE49-F238E27FC236}">
                    <a16:creationId xmlns:a16="http://schemas.microsoft.com/office/drawing/2014/main" id="{80E860B5-B4D8-4D73-BAF1-0A126F58A236}"/>
                  </a:ext>
                </a:extLst>
              </p:cNvPr>
              <p:cNvSpPr txBox="1">
                <a:spLocks noRot="1" noChangeAspect="1" noMove="1" noResize="1" noEditPoints="1" noAdjustHandles="1" noChangeArrowheads="1" noChangeShapeType="1" noTextEdit="1"/>
              </p:cNvSpPr>
              <p:nvPr/>
            </p:nvSpPr>
            <p:spPr>
              <a:xfrm>
                <a:off x="11158679" y="3952807"/>
                <a:ext cx="914400" cy="40011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9213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4" y="0"/>
            <a:ext cx="1874627"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sp>
        <p:nvSpPr>
          <p:cNvPr id="5" name="椭圆 4">
            <a:extLst>
              <a:ext uri="{FF2B5EF4-FFF2-40B4-BE49-F238E27FC236}">
                <a16:creationId xmlns:a16="http://schemas.microsoft.com/office/drawing/2014/main" id="{0837BA8A-537D-47DF-A452-8E623B8C5EE4}"/>
              </a:ext>
            </a:extLst>
          </p:cNvPr>
          <p:cNvSpPr/>
          <p:nvPr/>
        </p:nvSpPr>
        <p:spPr>
          <a:xfrm>
            <a:off x="1582793" y="1235412"/>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A7DE5CD-077A-42ED-B881-19F9EA2FF4B8}"/>
              </a:ext>
            </a:extLst>
          </p:cNvPr>
          <p:cNvSpPr txBox="1"/>
          <p:nvPr/>
        </p:nvSpPr>
        <p:spPr>
          <a:xfrm>
            <a:off x="2415359" y="1204076"/>
            <a:ext cx="2084121" cy="646331"/>
          </a:xfrm>
          <a:prstGeom prst="rect">
            <a:avLst/>
          </a:prstGeom>
          <a:noFill/>
        </p:spPr>
        <p:txBody>
          <a:bodyPr wrap="square" rtlCol="0">
            <a:spAutoFit/>
          </a:bodyPr>
          <a:lstStyle/>
          <a:p>
            <a:r>
              <a:rPr lang="zh-CN" altLang="en-US" sz="3600" dirty="0">
                <a:solidFill>
                  <a:schemeClr val="bg1">
                    <a:lumMod val="65000"/>
                  </a:schemeClr>
                </a:solidFill>
              </a:rPr>
              <a:t>问题重述</a:t>
            </a:r>
          </a:p>
        </p:txBody>
      </p:sp>
      <p:sp>
        <p:nvSpPr>
          <p:cNvPr id="9" name="椭圆 8">
            <a:extLst>
              <a:ext uri="{FF2B5EF4-FFF2-40B4-BE49-F238E27FC236}">
                <a16:creationId xmlns:a16="http://schemas.microsoft.com/office/drawing/2014/main" id="{0AAD1E73-2627-41A3-9F19-421807BD4130}"/>
              </a:ext>
            </a:extLst>
          </p:cNvPr>
          <p:cNvSpPr/>
          <p:nvPr/>
        </p:nvSpPr>
        <p:spPr>
          <a:xfrm>
            <a:off x="1582793" y="2370308"/>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52D495C-D689-435D-A7A2-EE0E3134A2A8}"/>
              </a:ext>
            </a:extLst>
          </p:cNvPr>
          <p:cNvSpPr txBox="1"/>
          <p:nvPr/>
        </p:nvSpPr>
        <p:spPr>
          <a:xfrm>
            <a:off x="2415359" y="2338972"/>
            <a:ext cx="2084121" cy="646331"/>
          </a:xfrm>
          <a:prstGeom prst="rect">
            <a:avLst/>
          </a:prstGeom>
          <a:noFill/>
        </p:spPr>
        <p:txBody>
          <a:bodyPr wrap="square" rtlCol="0">
            <a:spAutoFit/>
          </a:bodyPr>
          <a:lstStyle/>
          <a:p>
            <a:r>
              <a:rPr lang="zh-CN" altLang="en-US" sz="3600" dirty="0"/>
              <a:t>实验现象</a:t>
            </a:r>
          </a:p>
        </p:txBody>
      </p:sp>
      <p:sp>
        <p:nvSpPr>
          <p:cNvPr id="11" name="椭圆 10">
            <a:extLst>
              <a:ext uri="{FF2B5EF4-FFF2-40B4-BE49-F238E27FC236}">
                <a16:creationId xmlns:a16="http://schemas.microsoft.com/office/drawing/2014/main" id="{A6C999D9-EA26-4BE4-9E58-23CDDCF92A9A}"/>
              </a:ext>
            </a:extLst>
          </p:cNvPr>
          <p:cNvSpPr/>
          <p:nvPr/>
        </p:nvSpPr>
        <p:spPr>
          <a:xfrm>
            <a:off x="1582793" y="3531114"/>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F9620BC-BDE0-4888-815B-D65715EE89A5}"/>
              </a:ext>
            </a:extLst>
          </p:cNvPr>
          <p:cNvSpPr txBox="1"/>
          <p:nvPr/>
        </p:nvSpPr>
        <p:spPr>
          <a:xfrm>
            <a:off x="2415359" y="3499778"/>
            <a:ext cx="2084121" cy="646331"/>
          </a:xfrm>
          <a:prstGeom prst="rect">
            <a:avLst/>
          </a:prstGeom>
          <a:noFill/>
        </p:spPr>
        <p:txBody>
          <a:bodyPr wrap="square" rtlCol="0">
            <a:spAutoFit/>
          </a:bodyPr>
          <a:lstStyle/>
          <a:p>
            <a:r>
              <a:rPr lang="zh-CN" altLang="en-US" sz="3600" dirty="0">
                <a:solidFill>
                  <a:schemeClr val="bg1">
                    <a:lumMod val="65000"/>
                  </a:schemeClr>
                </a:solidFill>
              </a:rPr>
              <a:t>理论分析</a:t>
            </a:r>
          </a:p>
        </p:txBody>
      </p:sp>
      <p:sp>
        <p:nvSpPr>
          <p:cNvPr id="13" name="椭圆 12">
            <a:extLst>
              <a:ext uri="{FF2B5EF4-FFF2-40B4-BE49-F238E27FC236}">
                <a16:creationId xmlns:a16="http://schemas.microsoft.com/office/drawing/2014/main" id="{966077CD-1302-4874-B020-8449B8FCC594}"/>
              </a:ext>
            </a:extLst>
          </p:cNvPr>
          <p:cNvSpPr/>
          <p:nvPr/>
        </p:nvSpPr>
        <p:spPr>
          <a:xfrm>
            <a:off x="1582793" y="4724372"/>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4136397-BF5D-403C-9D34-23BC7D411548}"/>
              </a:ext>
            </a:extLst>
          </p:cNvPr>
          <p:cNvSpPr txBox="1"/>
          <p:nvPr/>
        </p:nvSpPr>
        <p:spPr>
          <a:xfrm>
            <a:off x="2415359" y="4693036"/>
            <a:ext cx="2084121" cy="646331"/>
          </a:xfrm>
          <a:prstGeom prst="rect">
            <a:avLst/>
          </a:prstGeom>
          <a:noFill/>
        </p:spPr>
        <p:txBody>
          <a:bodyPr wrap="square" rtlCol="0">
            <a:spAutoFit/>
          </a:bodyPr>
          <a:lstStyle/>
          <a:p>
            <a:r>
              <a:rPr lang="zh-CN" altLang="en-US" sz="3600" dirty="0">
                <a:solidFill>
                  <a:schemeClr val="bg1">
                    <a:lumMod val="65000"/>
                  </a:schemeClr>
                </a:solidFill>
              </a:rPr>
              <a:t>总结</a:t>
            </a:r>
          </a:p>
        </p:txBody>
      </p:sp>
      <p:sp>
        <p:nvSpPr>
          <p:cNvPr id="8" name="灯片编号占位符 7">
            <a:extLst>
              <a:ext uri="{FF2B5EF4-FFF2-40B4-BE49-F238E27FC236}">
                <a16:creationId xmlns:a16="http://schemas.microsoft.com/office/drawing/2014/main" id="{59BF49EC-C09A-4FB9-BB5B-A0A7D548AD4C}"/>
              </a:ext>
            </a:extLst>
          </p:cNvPr>
          <p:cNvSpPr>
            <a:spLocks noGrp="1"/>
          </p:cNvSpPr>
          <p:nvPr>
            <p:ph type="sldNum" sz="quarter" idx="12"/>
          </p:nvPr>
        </p:nvSpPr>
        <p:spPr/>
        <p:txBody>
          <a:bodyPr/>
          <a:lstStyle/>
          <a:p>
            <a:fld id="{1B487110-FBC2-4736-BE98-00752552BA2D}" type="slidenum">
              <a:rPr lang="zh-CN" altLang="en-US" smtClean="0"/>
              <a:pPr/>
              <a:t>5</a:t>
            </a:fld>
            <a:endParaRPr lang="zh-CN" altLang="en-US" dirty="0"/>
          </a:p>
        </p:txBody>
      </p:sp>
    </p:spTree>
    <p:extLst>
      <p:ext uri="{BB962C8B-B14F-4D97-AF65-F5344CB8AC3E}">
        <p14:creationId xmlns:p14="http://schemas.microsoft.com/office/powerpoint/2010/main" val="1159869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F8B1E303-3B5B-4E48-9792-D5FD0A7F2D68}"/>
              </a:ext>
            </a:extLst>
          </p:cNvPr>
          <p:cNvSpPr>
            <a:spLocks noGrp="1"/>
          </p:cNvSpPr>
          <p:nvPr>
            <p:ph type="sldNum" sz="quarter" idx="12"/>
          </p:nvPr>
        </p:nvSpPr>
        <p:spPr/>
        <p:txBody>
          <a:bodyPr/>
          <a:lstStyle/>
          <a:p>
            <a:fld id="{1B487110-FBC2-4736-BE98-00752552BA2D}" type="slidenum">
              <a:rPr lang="zh-CN" altLang="en-US" smtClean="0"/>
              <a:pPr/>
              <a:t>50</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8EF3076-62B7-44EB-AA0A-93B3658F5191}"/>
                  </a:ext>
                </a:extLst>
              </p:cNvPr>
              <p:cNvSpPr txBox="1"/>
              <p:nvPr/>
            </p:nvSpPr>
            <p:spPr>
              <a:xfrm>
                <a:off x="665195" y="1285328"/>
                <a:ext cx="4140770" cy="63216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𝐹</m:t>
                          </m:r>
                        </m:e>
                        <m:sub>
                          <m:r>
                            <a:rPr lang="zh-CN" altLang="en-US" sz="2800" i="1" dirty="0">
                              <a:latin typeface="Cambria Math" panose="02040503050406030204" pitchFamily="18" charset="0"/>
                            </a:rPr>
                            <m:t>风</m:t>
                          </m:r>
                        </m:sub>
                      </m:sSub>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𝑣</m:t>
                          </m:r>
                          <m:r>
                            <a:rPr lang="en-US" altLang="zh-CN" sz="2800" b="0" i="1" dirty="0" smtClean="0">
                              <a:latin typeface="Cambria Math" panose="02040503050406030204" pitchFamily="18" charset="0"/>
                            </a:rPr>
                            <m:t>−</m:t>
                          </m:r>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𝜙</m:t>
                              </m:r>
                            </m:e>
                          </m:acc>
                          <m:r>
                            <a:rPr lang="en-US" altLang="zh-CN" sz="2800" b="0" i="1" dirty="0" smtClean="0">
                              <a:latin typeface="Cambria Math" panose="02040503050406030204" pitchFamily="18" charset="0"/>
                            </a:rPr>
                            <m:t>𝑅</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sin</m:t>
                              </m:r>
                            </m:fName>
                            <m:e>
                              <m:r>
                                <a:rPr lang="en-US" altLang="zh-CN" sz="2800" b="0" i="1" dirty="0" smtClean="0">
                                  <a:latin typeface="Cambria Math" panose="02040503050406030204" pitchFamily="18" charset="0"/>
                                </a:rPr>
                                <m:t>𝜃</m:t>
                              </m:r>
                            </m:e>
                          </m:func>
                          <m:r>
                            <m:rPr>
                              <m:sty m:val="p"/>
                            </m:rPr>
                            <a:rPr lang="en-US" altLang="zh-CN" sz="2800" i="1" dirty="0">
                              <a:latin typeface="Cambria Math" panose="02040503050406030204" pitchFamily="18" charset="0"/>
                            </a:rPr>
                            <m:t>cos</m:t>
                          </m:r>
                          <m:r>
                            <a:rPr lang="en-US" altLang="zh-CN" sz="2800" b="0" i="1" dirty="0" smtClean="0">
                              <a:latin typeface="Cambria Math" panose="02040503050406030204" pitchFamily="18" charset="0"/>
                            </a:rPr>
                            <m:t> </m:t>
                          </m:r>
                          <m:r>
                            <a:rPr lang="en-US" altLang="zh-CN" sz="2800" b="0" i="1" dirty="0" smtClean="0">
                              <a:latin typeface="Cambria Math" panose="02040503050406030204" pitchFamily="18" charset="0"/>
                            </a:rPr>
                            <m:t>𝜃</m:t>
                          </m:r>
                        </m:e>
                      </m:d>
                    </m:oMath>
                  </m:oMathPara>
                </a14:m>
                <a:endParaRPr lang="zh-CN" altLang="en-US" sz="2800" dirty="0"/>
              </a:p>
            </p:txBody>
          </p:sp>
        </mc:Choice>
        <mc:Fallback xmlns="">
          <p:sp>
            <p:nvSpPr>
              <p:cNvPr id="5" name="文本框 4">
                <a:extLst>
                  <a:ext uri="{FF2B5EF4-FFF2-40B4-BE49-F238E27FC236}">
                    <a16:creationId xmlns:a16="http://schemas.microsoft.com/office/drawing/2014/main" id="{28EF3076-62B7-44EB-AA0A-93B3658F5191}"/>
                  </a:ext>
                </a:extLst>
              </p:cNvPr>
              <p:cNvSpPr txBox="1">
                <a:spLocks noRot="1" noChangeAspect="1" noMove="1" noResize="1" noEditPoints="1" noAdjustHandles="1" noChangeArrowheads="1" noChangeShapeType="1" noTextEdit="1"/>
              </p:cNvSpPr>
              <p:nvPr/>
            </p:nvSpPr>
            <p:spPr>
              <a:xfrm>
                <a:off x="665195" y="1285328"/>
                <a:ext cx="4140770" cy="632161"/>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21E47BA-4C9A-411E-AA3C-4A7FB718340F}"/>
                  </a:ext>
                </a:extLst>
              </p:cNvPr>
              <p:cNvSpPr txBox="1"/>
              <p:nvPr/>
            </p:nvSpPr>
            <p:spPr>
              <a:xfrm>
                <a:off x="1" y="2497547"/>
                <a:ext cx="12192000" cy="11995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US" altLang="zh-CN" sz="3200" b="0" i="1" smtClean="0">
                              <a:latin typeface="Cambria Math" panose="02040503050406030204" pitchFamily="18" charset="0"/>
                            </a:rPr>
                          </m:ctrlPr>
                        </m:naryPr>
                        <m:sub>
                          <m:r>
                            <a:rPr lang="en-US" altLang="zh-CN" sz="3200" b="0" i="1" smtClean="0">
                              <a:latin typeface="Cambria Math" panose="02040503050406030204" pitchFamily="18" charset="0"/>
                            </a:rPr>
                            <m:t>0</m:t>
                          </m:r>
                        </m:sub>
                        <m:sup>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sup>
                        <m:e>
                          <m:r>
                            <a:rPr lang="en-US" altLang="zh-CN" sz="3200" b="0" i="1" smtClean="0">
                              <a:latin typeface="Cambria Math" panose="02040503050406030204" pitchFamily="18" charset="0"/>
                            </a:rPr>
                            <m:t>2</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𝐹</m:t>
                              </m:r>
                            </m:e>
                            <m:sub>
                              <m:r>
                                <a:rPr lang="en-US" altLang="zh-CN" sz="3200" b="0" i="1" smtClean="0">
                                  <a:latin typeface="Cambria Math" panose="02040503050406030204" pitchFamily="18" charset="0"/>
                                </a:rPr>
                                <m:t>𝑝</m:t>
                              </m:r>
                            </m:sub>
                          </m:sSub>
                          <m:d>
                            <m:dPr>
                              <m:ctrlPr>
                                <a:rPr lang="en-US" altLang="zh-CN" sz="3200" b="0" i="1" smtClean="0">
                                  <a:latin typeface="Cambria Math" panose="02040503050406030204" pitchFamily="18" charset="0"/>
                                </a:rPr>
                              </m:ctrlPr>
                            </m:dPr>
                            <m:e>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𝜙</m:t>
                                  </m:r>
                                </m:e>
                              </m:acc>
                            </m:e>
                          </m:d>
                          <m:d>
                            <m:dPr>
                              <m:begChr m:val="|"/>
                              <m:endChr m:val="|"/>
                              <m:ctrlPr>
                                <a:rPr lang="en-US" altLang="zh-CN" sz="3200" b="0" i="1" smtClean="0">
                                  <a:latin typeface="Cambria Math" panose="02040503050406030204" pitchFamily="18" charset="0"/>
                                </a:rPr>
                              </m:ctrlPr>
                            </m:dPr>
                            <m:e>
                              <m:func>
                                <m:funcPr>
                                  <m:ctrlPr>
                                    <a:rPr lang="en-US" altLang="zh-CN" sz="3200" b="0" i="1" smtClean="0">
                                      <a:latin typeface="Cambria Math" panose="02040503050406030204" pitchFamily="18" charset="0"/>
                                    </a:rPr>
                                  </m:ctrlPr>
                                </m:funcPr>
                                <m:fName>
                                  <m:r>
                                    <m:rPr>
                                      <m:sty m:val="p"/>
                                    </m:rPr>
                                    <a:rPr lang="en-US" altLang="zh-CN" sz="3200" i="0">
                                      <a:latin typeface="Cambria Math" panose="02040503050406030204" pitchFamily="18" charset="0"/>
                                    </a:rPr>
                                    <m:t>cos</m:t>
                                  </m:r>
                                </m:fName>
                                <m:e>
                                  <m:r>
                                    <a:rPr lang="en-US" altLang="zh-CN" sz="3200" b="0" i="1" smtClean="0">
                                      <a:latin typeface="Cambria Math" panose="02040503050406030204" pitchFamily="18" charset="0"/>
                                    </a:rPr>
                                    <m:t>𝜙</m:t>
                                  </m:r>
                                </m:e>
                              </m:func>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𝑅</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sin</m:t>
                              </m:r>
                            </m:fName>
                            <m:e>
                              <m:r>
                                <a:rPr lang="en-US" altLang="zh-CN" sz="3200" b="0" i="1" smtClean="0">
                                  <a:latin typeface="Cambria Math" panose="02040503050406030204" pitchFamily="18" charset="0"/>
                                </a:rPr>
                                <m:t>𝜃</m:t>
                              </m:r>
                            </m:e>
                          </m:func>
                          <m:r>
                            <a:rPr lang="en-US" altLang="zh-CN" sz="3200" b="0" i="1" smtClean="0">
                              <a:latin typeface="Cambria Math" panose="02040503050406030204" pitchFamily="18" charset="0"/>
                            </a:rPr>
                            <m:t>𝑑</m:t>
                          </m:r>
                          <m:r>
                            <a:rPr lang="en-US" altLang="zh-CN" sz="3200" b="0" i="1" smtClean="0">
                              <a:latin typeface="Cambria Math" panose="02040503050406030204" pitchFamily="18" charset="0"/>
                            </a:rPr>
                            <m:t>𝜙</m:t>
                          </m:r>
                        </m:e>
                      </m:nary>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𝐹</m:t>
                          </m:r>
                        </m:e>
                        <m:sub>
                          <m:r>
                            <a:rPr lang="en-US" altLang="zh-CN" sz="3200" b="0" i="1" smtClean="0">
                              <a:latin typeface="Cambria Math" panose="02040503050406030204" pitchFamily="18" charset="0"/>
                            </a:rPr>
                            <m:t>𝑟</m:t>
                          </m:r>
                        </m:sub>
                      </m:sSub>
                      <m:r>
                        <a:rPr lang="en-US" altLang="zh-CN" sz="3200" b="0" i="1" smtClean="0">
                          <a:latin typeface="Cambria Math" panose="02040503050406030204" pitchFamily="18" charset="0"/>
                        </a:rPr>
                        <m:t>(</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𝜙</m:t>
                          </m:r>
                        </m:e>
                      </m:acc>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r>
                        <a:rPr lang="en-US" altLang="zh-CN" sz="3200" b="0" i="1" smtClean="0">
                          <a:latin typeface="Cambria Math" panose="02040503050406030204" pitchFamily="18" charset="0"/>
                        </a:rPr>
                        <m:t>𝑅</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sin</m:t>
                          </m:r>
                        </m:fName>
                        <m:e>
                          <m:r>
                            <a:rPr lang="en-US" altLang="zh-CN" sz="3200" b="0" i="1" smtClean="0">
                              <a:latin typeface="Cambria Math" panose="02040503050406030204" pitchFamily="18" charset="0"/>
                            </a:rPr>
                            <m:t>𝜃</m:t>
                          </m:r>
                        </m:e>
                      </m:func>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𝑘</m:t>
                      </m:r>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𝑚𝑔</m:t>
                      </m:r>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r>
                        <a:rPr lang="en-US" altLang="zh-CN" sz="3200" b="0" i="1" smtClean="0">
                          <a:latin typeface="Cambria Math" panose="02040503050406030204" pitchFamily="18" charset="0"/>
                        </a:rPr>
                        <m:t>=0</m:t>
                      </m:r>
                    </m:oMath>
                  </m:oMathPara>
                </a14:m>
                <a:endParaRPr lang="zh-CN" altLang="en-US" sz="3200" dirty="0"/>
              </a:p>
            </p:txBody>
          </p:sp>
        </mc:Choice>
        <mc:Fallback xmlns="">
          <p:sp>
            <p:nvSpPr>
              <p:cNvPr id="21" name="文本框 20">
                <a:extLst>
                  <a:ext uri="{FF2B5EF4-FFF2-40B4-BE49-F238E27FC236}">
                    <a16:creationId xmlns:a16="http://schemas.microsoft.com/office/drawing/2014/main" id="{E21E47BA-4C9A-411E-AA3C-4A7FB718340F}"/>
                  </a:ext>
                </a:extLst>
              </p:cNvPr>
              <p:cNvSpPr txBox="1">
                <a:spLocks noRot="1" noChangeAspect="1" noMove="1" noResize="1" noEditPoints="1" noAdjustHandles="1" noChangeArrowheads="1" noChangeShapeType="1" noTextEdit="1"/>
              </p:cNvSpPr>
              <p:nvPr/>
            </p:nvSpPr>
            <p:spPr>
              <a:xfrm>
                <a:off x="1" y="2497547"/>
                <a:ext cx="12192000" cy="1199559"/>
              </a:xfrm>
              <a:prstGeom prst="rect">
                <a:avLst/>
              </a:prstGeom>
              <a:blipFill>
                <a:blip r:embed="rId4"/>
                <a:stretch>
                  <a:fillRect/>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2E7DA5BC-2C3D-4E99-B0BA-ED71948211C6}"/>
              </a:ext>
            </a:extLst>
          </p:cNvPr>
          <p:cNvSpPr/>
          <p:nvPr/>
        </p:nvSpPr>
        <p:spPr>
          <a:xfrm>
            <a:off x="111760" y="2497548"/>
            <a:ext cx="5247640" cy="12656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C19C1EDC-D4F1-4FF3-A854-210DDBA021DD}"/>
              </a:ext>
            </a:extLst>
          </p:cNvPr>
          <p:cNvSpPr/>
          <p:nvPr/>
        </p:nvSpPr>
        <p:spPr>
          <a:xfrm>
            <a:off x="5745479" y="2497546"/>
            <a:ext cx="2994327" cy="126566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4B8BF97-48F7-44BD-96B0-37B07E8AC7F0}"/>
              </a:ext>
            </a:extLst>
          </p:cNvPr>
          <p:cNvSpPr/>
          <p:nvPr/>
        </p:nvSpPr>
        <p:spPr>
          <a:xfrm>
            <a:off x="9125884" y="2489768"/>
            <a:ext cx="2227915" cy="127343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3055C14-546B-4D8F-8618-806FFCEB9999}"/>
                  </a:ext>
                </a:extLst>
              </p:cNvPr>
              <p:cNvSpPr txBox="1"/>
              <p:nvPr/>
            </p:nvSpPr>
            <p:spPr>
              <a:xfrm>
                <a:off x="5981081" y="1285328"/>
                <a:ext cx="2523121" cy="63216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𝐹</m:t>
                          </m:r>
                        </m:e>
                        <m:sub>
                          <m:r>
                            <a:rPr lang="zh-CN" altLang="en-US" sz="2800" i="1" dirty="0">
                              <a:latin typeface="Cambria Math" panose="02040503050406030204" pitchFamily="18" charset="0"/>
                            </a:rPr>
                            <m:t>风</m:t>
                          </m:r>
                        </m:sub>
                      </m:sSub>
                      <m:d>
                        <m:dPr>
                          <m:ctrlPr>
                            <a:rPr lang="en-US" altLang="zh-CN" sz="2800" i="1" dirty="0">
                              <a:latin typeface="Cambria Math" panose="02040503050406030204" pitchFamily="18" charset="0"/>
                            </a:rPr>
                          </m:ctrlPr>
                        </m:dPr>
                        <m:e>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𝜙</m:t>
                              </m:r>
                            </m:e>
                          </m:acc>
                          <m:r>
                            <a:rPr lang="en-US" altLang="zh-CN" sz="2800" b="0" i="1" dirty="0" smtClean="0">
                              <a:latin typeface="Cambria Math" panose="02040503050406030204" pitchFamily="18" charset="0"/>
                            </a:rPr>
                            <m:t>𝑅</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sin</m:t>
                              </m:r>
                            </m:fName>
                            <m:e>
                              <m:r>
                                <a:rPr lang="en-US" altLang="zh-CN" sz="2800" b="0" i="1" dirty="0" smtClean="0">
                                  <a:latin typeface="Cambria Math" panose="02040503050406030204" pitchFamily="18" charset="0"/>
                                </a:rPr>
                                <m:t>𝜃</m:t>
                              </m:r>
                            </m:e>
                          </m:func>
                        </m:e>
                      </m:d>
                    </m:oMath>
                  </m:oMathPara>
                </a14:m>
                <a:endParaRPr lang="zh-CN" altLang="en-US" sz="2800" dirty="0"/>
              </a:p>
            </p:txBody>
          </p:sp>
        </mc:Choice>
        <mc:Fallback xmlns="">
          <p:sp>
            <p:nvSpPr>
              <p:cNvPr id="25" name="文本框 24">
                <a:extLst>
                  <a:ext uri="{FF2B5EF4-FFF2-40B4-BE49-F238E27FC236}">
                    <a16:creationId xmlns:a16="http://schemas.microsoft.com/office/drawing/2014/main" id="{E3055C14-546B-4D8F-8618-806FFCEB9999}"/>
                  </a:ext>
                </a:extLst>
              </p:cNvPr>
              <p:cNvSpPr txBox="1">
                <a:spLocks noRot="1" noChangeAspect="1" noMove="1" noResize="1" noEditPoints="1" noAdjustHandles="1" noChangeArrowheads="1" noChangeShapeType="1" noTextEdit="1"/>
              </p:cNvSpPr>
              <p:nvPr/>
            </p:nvSpPr>
            <p:spPr>
              <a:xfrm>
                <a:off x="5981081" y="1285328"/>
                <a:ext cx="2523121" cy="632161"/>
              </a:xfrm>
              <a:prstGeom prst="rect">
                <a:avLst/>
              </a:prstGeom>
              <a:blipFill>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D27C2E4-0E03-4C56-9D2D-E0BC65EDECEE}"/>
                  </a:ext>
                </a:extLst>
              </p:cNvPr>
              <p:cNvSpPr/>
              <p:nvPr/>
            </p:nvSpPr>
            <p:spPr>
              <a:xfrm>
                <a:off x="8975905" y="1327071"/>
                <a:ext cx="2527872" cy="590418"/>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6.6×</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10</m:t>
                          </m:r>
                        </m:e>
                        <m:sup>
                          <m:r>
                            <a:rPr lang="en-US" altLang="zh-CN" sz="3200" i="1">
                              <a:latin typeface="Cambria Math" panose="02040503050406030204" pitchFamily="18" charset="0"/>
                            </a:rPr>
                            <m:t>−5</m:t>
                          </m:r>
                        </m:sup>
                      </m:sSup>
                      <m:r>
                        <a:rPr lang="en-US" altLang="zh-CN" sz="3200" i="1">
                          <a:latin typeface="Cambria Math" panose="02040503050406030204" pitchFamily="18" charset="0"/>
                        </a:rPr>
                        <m:t>𝑚</m:t>
                      </m:r>
                    </m:oMath>
                  </m:oMathPara>
                </a14:m>
                <a:endParaRPr lang="zh-CN" altLang="en-US" sz="3200" dirty="0"/>
              </a:p>
            </p:txBody>
          </p:sp>
        </mc:Choice>
        <mc:Fallback xmlns="">
          <p:sp>
            <p:nvSpPr>
              <p:cNvPr id="7" name="矩形 6">
                <a:extLst>
                  <a:ext uri="{FF2B5EF4-FFF2-40B4-BE49-F238E27FC236}">
                    <a16:creationId xmlns:a16="http://schemas.microsoft.com/office/drawing/2014/main" id="{3D27C2E4-0E03-4C56-9D2D-E0BC65EDECEE}"/>
                  </a:ext>
                </a:extLst>
              </p:cNvPr>
              <p:cNvSpPr>
                <a:spLocks noRot="1" noChangeAspect="1" noMove="1" noResize="1" noEditPoints="1" noAdjustHandles="1" noChangeArrowheads="1" noChangeShapeType="1" noTextEdit="1"/>
              </p:cNvSpPr>
              <p:nvPr/>
            </p:nvSpPr>
            <p:spPr>
              <a:xfrm>
                <a:off x="8975905" y="1327071"/>
                <a:ext cx="2527872" cy="590418"/>
              </a:xfrm>
              <a:prstGeom prst="rect">
                <a:avLst/>
              </a:prstGeom>
              <a:blipFill>
                <a:blip r:embed="rId6"/>
                <a:stretch>
                  <a:fillRect/>
                </a:stretch>
              </a:blipFill>
              <a:ln>
                <a:solidFill>
                  <a:schemeClr val="tx1"/>
                </a:solidFill>
              </a:ln>
            </p:spPr>
            <p:txBody>
              <a:bodyPr/>
              <a:lstStyle/>
              <a:p>
                <a:r>
                  <a:rPr lang="zh-CN" altLang="en-US">
                    <a:noFill/>
                  </a:rPr>
                  <a:t> </a:t>
                </a:r>
              </a:p>
            </p:txBody>
          </p:sp>
        </mc:Fallback>
      </mc:AlternateContent>
      <p:sp>
        <p:nvSpPr>
          <p:cNvPr id="26" name="椭圆 25">
            <a:extLst>
              <a:ext uri="{FF2B5EF4-FFF2-40B4-BE49-F238E27FC236}">
                <a16:creationId xmlns:a16="http://schemas.microsoft.com/office/drawing/2014/main" id="{1317DC20-265C-4E09-8566-E93992404BEB}"/>
              </a:ext>
            </a:extLst>
          </p:cNvPr>
          <p:cNvSpPr/>
          <p:nvPr/>
        </p:nvSpPr>
        <p:spPr>
          <a:xfrm>
            <a:off x="998495" y="2561798"/>
            <a:ext cx="1129424" cy="1129424"/>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92AF1AD5-49CC-42CB-A3B9-93D272C2520F}"/>
              </a:ext>
            </a:extLst>
          </p:cNvPr>
          <p:cNvSpPr/>
          <p:nvPr/>
        </p:nvSpPr>
        <p:spPr>
          <a:xfrm>
            <a:off x="5706566" y="2561775"/>
            <a:ext cx="1129424" cy="1129424"/>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BE4C3FE-5A46-4042-9060-F4AECD91FE77}"/>
              </a:ext>
            </a:extLst>
          </p:cNvPr>
          <p:cNvSpPr/>
          <p:nvPr/>
        </p:nvSpPr>
        <p:spPr>
          <a:xfrm>
            <a:off x="9024545" y="2868624"/>
            <a:ext cx="508562" cy="50856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下 34">
            <a:extLst>
              <a:ext uri="{FF2B5EF4-FFF2-40B4-BE49-F238E27FC236}">
                <a16:creationId xmlns:a16="http://schemas.microsoft.com/office/drawing/2014/main" id="{BE98BB42-5029-4DD1-8A39-1AE6B68A7F7B}"/>
              </a:ext>
            </a:extLst>
          </p:cNvPr>
          <p:cNvSpPr/>
          <p:nvPr/>
        </p:nvSpPr>
        <p:spPr>
          <a:xfrm>
            <a:off x="1362406" y="1917490"/>
            <a:ext cx="404742" cy="6383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a:extLst>
              <a:ext uri="{FF2B5EF4-FFF2-40B4-BE49-F238E27FC236}">
                <a16:creationId xmlns:a16="http://schemas.microsoft.com/office/drawing/2014/main" id="{249CF52E-CF9F-423F-9A46-FB983CDA6258}"/>
              </a:ext>
            </a:extLst>
          </p:cNvPr>
          <p:cNvSpPr/>
          <p:nvPr/>
        </p:nvSpPr>
        <p:spPr>
          <a:xfrm>
            <a:off x="6068907" y="1925268"/>
            <a:ext cx="404742" cy="63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下 39">
            <a:extLst>
              <a:ext uri="{FF2B5EF4-FFF2-40B4-BE49-F238E27FC236}">
                <a16:creationId xmlns:a16="http://schemas.microsoft.com/office/drawing/2014/main" id="{237C138E-EB79-4A0C-A1FE-5BC913139B1E}"/>
              </a:ext>
            </a:extLst>
          </p:cNvPr>
          <p:cNvSpPr/>
          <p:nvPr/>
        </p:nvSpPr>
        <p:spPr>
          <a:xfrm>
            <a:off x="9076455" y="1911238"/>
            <a:ext cx="404742" cy="9573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B0A194B-BE69-4E50-9D99-228E9990D0CB}"/>
              </a:ext>
            </a:extLst>
          </p:cNvPr>
          <p:cNvSpPr txBox="1"/>
          <p:nvPr/>
        </p:nvSpPr>
        <p:spPr>
          <a:xfrm>
            <a:off x="1656080" y="193096"/>
            <a:ext cx="6954520" cy="769441"/>
          </a:xfrm>
          <a:prstGeom prst="rect">
            <a:avLst/>
          </a:prstGeom>
          <a:noFill/>
        </p:spPr>
        <p:txBody>
          <a:bodyPr wrap="square" rtlCol="0">
            <a:spAutoFit/>
          </a:bodyPr>
          <a:lstStyle/>
          <a:p>
            <a:r>
              <a:rPr lang="zh-CN" altLang="en-US" sz="4400" b="1" dirty="0"/>
              <a:t>三、理论分析</a:t>
            </a:r>
            <a:r>
              <a:rPr lang="en-US" altLang="zh-CN" sz="2000" dirty="0"/>
              <a:t>——</a:t>
            </a:r>
            <a:r>
              <a:rPr lang="zh-CN" altLang="en-US" sz="2000" dirty="0"/>
              <a:t>吹气下稳定旋转阶段</a:t>
            </a:r>
            <a:endParaRPr lang="zh-CN" altLang="en-US" sz="4000" dirty="0"/>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358C215D-0068-46C0-9F19-6D9C875098A9}"/>
                  </a:ext>
                </a:extLst>
              </p:cNvPr>
              <p:cNvSpPr txBox="1"/>
              <p:nvPr/>
            </p:nvSpPr>
            <p:spPr>
              <a:xfrm>
                <a:off x="11455138" y="376320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15</m:t>
                          </m:r>
                        </m:e>
                      </m:d>
                    </m:oMath>
                  </m:oMathPara>
                </a14:m>
                <a:endParaRPr lang="zh-CN" altLang="en-US" sz="2400" dirty="0"/>
              </a:p>
            </p:txBody>
          </p:sp>
        </mc:Choice>
        <mc:Fallback xmlns="">
          <p:sp>
            <p:nvSpPr>
              <p:cNvPr id="29" name="文本框 28">
                <a:extLst>
                  <a:ext uri="{FF2B5EF4-FFF2-40B4-BE49-F238E27FC236}">
                    <a16:creationId xmlns:a16="http://schemas.microsoft.com/office/drawing/2014/main" id="{358C215D-0068-46C0-9F19-6D9C875098A9}"/>
                  </a:ext>
                </a:extLst>
              </p:cNvPr>
              <p:cNvSpPr txBox="1">
                <a:spLocks noRot="1" noChangeAspect="1" noMove="1" noResize="1" noEditPoints="1" noAdjustHandles="1" noChangeArrowheads="1" noChangeShapeType="1" noTextEdit="1"/>
              </p:cNvSpPr>
              <p:nvPr/>
            </p:nvSpPr>
            <p:spPr>
              <a:xfrm>
                <a:off x="11455138" y="3763207"/>
                <a:ext cx="914400" cy="46166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8363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F8B1E303-3B5B-4E48-9792-D5FD0A7F2D68}"/>
              </a:ext>
            </a:extLst>
          </p:cNvPr>
          <p:cNvSpPr>
            <a:spLocks noGrp="1"/>
          </p:cNvSpPr>
          <p:nvPr>
            <p:ph type="sldNum" sz="quarter" idx="12"/>
          </p:nvPr>
        </p:nvSpPr>
        <p:spPr/>
        <p:txBody>
          <a:bodyPr/>
          <a:lstStyle/>
          <a:p>
            <a:fld id="{1B487110-FBC2-4736-BE98-00752552BA2D}" type="slidenum">
              <a:rPr lang="zh-CN" altLang="en-US" smtClean="0"/>
              <a:pPr/>
              <a:t>51</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8EF3076-62B7-44EB-AA0A-93B3658F5191}"/>
                  </a:ext>
                </a:extLst>
              </p:cNvPr>
              <p:cNvSpPr txBox="1"/>
              <p:nvPr/>
            </p:nvSpPr>
            <p:spPr>
              <a:xfrm>
                <a:off x="665195" y="1285328"/>
                <a:ext cx="4140770" cy="63216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𝐹</m:t>
                          </m:r>
                        </m:e>
                        <m:sub>
                          <m:r>
                            <a:rPr lang="zh-CN" altLang="en-US" sz="2800" i="1" dirty="0">
                              <a:latin typeface="Cambria Math" panose="02040503050406030204" pitchFamily="18" charset="0"/>
                            </a:rPr>
                            <m:t>风</m:t>
                          </m:r>
                        </m:sub>
                      </m:sSub>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𝑣</m:t>
                          </m:r>
                          <m:r>
                            <a:rPr lang="en-US" altLang="zh-CN" sz="2800" b="0" i="1" dirty="0" smtClean="0">
                              <a:latin typeface="Cambria Math" panose="02040503050406030204" pitchFamily="18" charset="0"/>
                            </a:rPr>
                            <m:t>−</m:t>
                          </m:r>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𝜙</m:t>
                              </m:r>
                            </m:e>
                          </m:acc>
                          <m:r>
                            <a:rPr lang="en-US" altLang="zh-CN" sz="2800" b="0" i="1" dirty="0" smtClean="0">
                              <a:latin typeface="Cambria Math" panose="02040503050406030204" pitchFamily="18" charset="0"/>
                            </a:rPr>
                            <m:t>𝑅</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sin</m:t>
                              </m:r>
                            </m:fName>
                            <m:e>
                              <m:r>
                                <a:rPr lang="en-US" altLang="zh-CN" sz="2800" b="0" i="1" dirty="0" smtClean="0">
                                  <a:latin typeface="Cambria Math" panose="02040503050406030204" pitchFamily="18" charset="0"/>
                                </a:rPr>
                                <m:t>𝜃</m:t>
                              </m:r>
                            </m:e>
                          </m:func>
                          <m:r>
                            <m:rPr>
                              <m:sty m:val="p"/>
                            </m:rPr>
                            <a:rPr lang="en-US" altLang="zh-CN" sz="2800" i="1" dirty="0">
                              <a:latin typeface="Cambria Math" panose="02040503050406030204" pitchFamily="18" charset="0"/>
                            </a:rPr>
                            <m:t>cos</m:t>
                          </m:r>
                          <m:r>
                            <a:rPr lang="en-US" altLang="zh-CN" sz="2800" b="0" i="1" dirty="0" smtClean="0">
                              <a:latin typeface="Cambria Math" panose="02040503050406030204" pitchFamily="18" charset="0"/>
                            </a:rPr>
                            <m:t> </m:t>
                          </m:r>
                          <m:r>
                            <a:rPr lang="en-US" altLang="zh-CN" sz="2800" b="0" i="1" dirty="0" smtClean="0">
                              <a:latin typeface="Cambria Math" panose="02040503050406030204" pitchFamily="18" charset="0"/>
                            </a:rPr>
                            <m:t>𝜃</m:t>
                          </m:r>
                        </m:e>
                      </m:d>
                    </m:oMath>
                  </m:oMathPara>
                </a14:m>
                <a:endParaRPr lang="zh-CN" altLang="en-US" sz="2800" dirty="0"/>
              </a:p>
            </p:txBody>
          </p:sp>
        </mc:Choice>
        <mc:Fallback xmlns="">
          <p:sp>
            <p:nvSpPr>
              <p:cNvPr id="5" name="文本框 4">
                <a:extLst>
                  <a:ext uri="{FF2B5EF4-FFF2-40B4-BE49-F238E27FC236}">
                    <a16:creationId xmlns:a16="http://schemas.microsoft.com/office/drawing/2014/main" id="{28EF3076-62B7-44EB-AA0A-93B3658F5191}"/>
                  </a:ext>
                </a:extLst>
              </p:cNvPr>
              <p:cNvSpPr txBox="1">
                <a:spLocks noRot="1" noChangeAspect="1" noMove="1" noResize="1" noEditPoints="1" noAdjustHandles="1" noChangeArrowheads="1" noChangeShapeType="1" noTextEdit="1"/>
              </p:cNvSpPr>
              <p:nvPr/>
            </p:nvSpPr>
            <p:spPr>
              <a:xfrm>
                <a:off x="665195" y="1285328"/>
                <a:ext cx="4140770" cy="632161"/>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21E47BA-4C9A-411E-AA3C-4A7FB718340F}"/>
                  </a:ext>
                </a:extLst>
              </p:cNvPr>
              <p:cNvSpPr txBox="1"/>
              <p:nvPr/>
            </p:nvSpPr>
            <p:spPr>
              <a:xfrm>
                <a:off x="1" y="2497547"/>
                <a:ext cx="12192000" cy="11995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US" altLang="zh-CN" sz="3200" b="0" i="1" smtClean="0">
                              <a:latin typeface="Cambria Math" panose="02040503050406030204" pitchFamily="18" charset="0"/>
                            </a:rPr>
                          </m:ctrlPr>
                        </m:naryPr>
                        <m:sub>
                          <m:r>
                            <a:rPr lang="en-US" altLang="zh-CN" sz="3200" b="0" i="1" smtClean="0">
                              <a:latin typeface="Cambria Math" panose="02040503050406030204" pitchFamily="18" charset="0"/>
                            </a:rPr>
                            <m:t>0</m:t>
                          </m:r>
                        </m:sub>
                        <m:sup>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sup>
                        <m:e>
                          <m:r>
                            <a:rPr lang="en-US" altLang="zh-CN" sz="3200" b="0" i="1" smtClean="0">
                              <a:latin typeface="Cambria Math" panose="02040503050406030204" pitchFamily="18" charset="0"/>
                            </a:rPr>
                            <m:t>2</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𝐹</m:t>
                              </m:r>
                            </m:e>
                            <m:sub>
                              <m:r>
                                <a:rPr lang="en-US" altLang="zh-CN" sz="3200" b="0" i="1" smtClean="0">
                                  <a:latin typeface="Cambria Math" panose="02040503050406030204" pitchFamily="18" charset="0"/>
                                </a:rPr>
                                <m:t>𝑝</m:t>
                              </m:r>
                            </m:sub>
                          </m:sSub>
                          <m:d>
                            <m:dPr>
                              <m:ctrlPr>
                                <a:rPr lang="en-US" altLang="zh-CN" sz="3200" b="0" i="1" smtClean="0">
                                  <a:latin typeface="Cambria Math" panose="02040503050406030204" pitchFamily="18" charset="0"/>
                                </a:rPr>
                              </m:ctrlPr>
                            </m:dPr>
                            <m:e>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𝜙</m:t>
                                  </m:r>
                                </m:e>
                              </m:acc>
                            </m:e>
                          </m:d>
                          <m:d>
                            <m:dPr>
                              <m:begChr m:val="|"/>
                              <m:endChr m:val="|"/>
                              <m:ctrlPr>
                                <a:rPr lang="en-US" altLang="zh-CN" sz="3200" b="0" i="1" smtClean="0">
                                  <a:latin typeface="Cambria Math" panose="02040503050406030204" pitchFamily="18" charset="0"/>
                                </a:rPr>
                              </m:ctrlPr>
                            </m:dPr>
                            <m:e>
                              <m:func>
                                <m:funcPr>
                                  <m:ctrlPr>
                                    <a:rPr lang="en-US" altLang="zh-CN" sz="3200" b="0" i="1" smtClean="0">
                                      <a:latin typeface="Cambria Math" panose="02040503050406030204" pitchFamily="18" charset="0"/>
                                    </a:rPr>
                                  </m:ctrlPr>
                                </m:funcPr>
                                <m:fName>
                                  <m:r>
                                    <m:rPr>
                                      <m:sty m:val="p"/>
                                    </m:rPr>
                                    <a:rPr lang="en-US" altLang="zh-CN" sz="3200" i="0">
                                      <a:latin typeface="Cambria Math" panose="02040503050406030204" pitchFamily="18" charset="0"/>
                                    </a:rPr>
                                    <m:t>cos</m:t>
                                  </m:r>
                                </m:fName>
                                <m:e>
                                  <m:r>
                                    <a:rPr lang="en-US" altLang="zh-CN" sz="3200" b="0" i="1" smtClean="0">
                                      <a:latin typeface="Cambria Math" panose="02040503050406030204" pitchFamily="18" charset="0"/>
                                    </a:rPr>
                                    <m:t>𝜙</m:t>
                                  </m:r>
                                </m:e>
                              </m:func>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𝑅</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sin</m:t>
                              </m:r>
                            </m:fName>
                            <m:e>
                              <m:r>
                                <a:rPr lang="en-US" altLang="zh-CN" sz="3200" b="0" i="1" smtClean="0">
                                  <a:latin typeface="Cambria Math" panose="02040503050406030204" pitchFamily="18" charset="0"/>
                                </a:rPr>
                                <m:t>𝜃</m:t>
                              </m:r>
                            </m:e>
                          </m:func>
                          <m:r>
                            <a:rPr lang="en-US" altLang="zh-CN" sz="3200" b="0" i="1" smtClean="0">
                              <a:latin typeface="Cambria Math" panose="02040503050406030204" pitchFamily="18" charset="0"/>
                            </a:rPr>
                            <m:t>𝑑</m:t>
                          </m:r>
                          <m:r>
                            <a:rPr lang="en-US" altLang="zh-CN" sz="3200" b="0" i="1" smtClean="0">
                              <a:latin typeface="Cambria Math" panose="02040503050406030204" pitchFamily="18" charset="0"/>
                            </a:rPr>
                            <m:t>𝜙</m:t>
                          </m:r>
                        </m:e>
                      </m:nary>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𝐹</m:t>
                          </m:r>
                        </m:e>
                        <m:sub>
                          <m:r>
                            <a:rPr lang="en-US" altLang="zh-CN" sz="3200" b="0" i="1" smtClean="0">
                              <a:latin typeface="Cambria Math" panose="02040503050406030204" pitchFamily="18" charset="0"/>
                            </a:rPr>
                            <m:t>𝑟</m:t>
                          </m:r>
                        </m:sub>
                      </m:sSub>
                      <m:r>
                        <a:rPr lang="en-US" altLang="zh-CN" sz="3200" b="0" i="1" smtClean="0">
                          <a:latin typeface="Cambria Math" panose="02040503050406030204" pitchFamily="18" charset="0"/>
                        </a:rPr>
                        <m:t>(</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𝜙</m:t>
                          </m:r>
                        </m:e>
                      </m:acc>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r>
                        <a:rPr lang="en-US" altLang="zh-CN" sz="3200" b="0" i="1" smtClean="0">
                          <a:latin typeface="Cambria Math" panose="02040503050406030204" pitchFamily="18" charset="0"/>
                        </a:rPr>
                        <m:t>𝑅</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sin</m:t>
                          </m:r>
                        </m:fName>
                        <m:e>
                          <m:r>
                            <a:rPr lang="en-US" altLang="zh-CN" sz="3200" b="0" i="1" smtClean="0">
                              <a:latin typeface="Cambria Math" panose="02040503050406030204" pitchFamily="18" charset="0"/>
                            </a:rPr>
                            <m:t>𝜃</m:t>
                          </m:r>
                        </m:e>
                      </m:func>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𝑘</m:t>
                      </m:r>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𝑚𝑔</m:t>
                      </m:r>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r>
                        <a:rPr lang="en-US" altLang="zh-CN" sz="3200" b="0" i="1" smtClean="0">
                          <a:latin typeface="Cambria Math" panose="02040503050406030204" pitchFamily="18" charset="0"/>
                        </a:rPr>
                        <m:t>=0</m:t>
                      </m:r>
                    </m:oMath>
                  </m:oMathPara>
                </a14:m>
                <a:endParaRPr lang="zh-CN" altLang="en-US" sz="3200" dirty="0"/>
              </a:p>
            </p:txBody>
          </p:sp>
        </mc:Choice>
        <mc:Fallback xmlns="">
          <p:sp>
            <p:nvSpPr>
              <p:cNvPr id="21" name="文本框 20">
                <a:extLst>
                  <a:ext uri="{FF2B5EF4-FFF2-40B4-BE49-F238E27FC236}">
                    <a16:creationId xmlns:a16="http://schemas.microsoft.com/office/drawing/2014/main" id="{E21E47BA-4C9A-411E-AA3C-4A7FB718340F}"/>
                  </a:ext>
                </a:extLst>
              </p:cNvPr>
              <p:cNvSpPr txBox="1">
                <a:spLocks noRot="1" noChangeAspect="1" noMove="1" noResize="1" noEditPoints="1" noAdjustHandles="1" noChangeArrowheads="1" noChangeShapeType="1" noTextEdit="1"/>
              </p:cNvSpPr>
              <p:nvPr/>
            </p:nvSpPr>
            <p:spPr>
              <a:xfrm>
                <a:off x="1" y="2497547"/>
                <a:ext cx="12192000" cy="1199559"/>
              </a:xfrm>
              <a:prstGeom prst="rect">
                <a:avLst/>
              </a:prstGeom>
              <a:blipFill>
                <a:blip r:embed="rId4"/>
                <a:stretch>
                  <a:fillRect/>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2E7DA5BC-2C3D-4E99-B0BA-ED71948211C6}"/>
              </a:ext>
            </a:extLst>
          </p:cNvPr>
          <p:cNvSpPr/>
          <p:nvPr/>
        </p:nvSpPr>
        <p:spPr>
          <a:xfrm>
            <a:off x="111760" y="2497548"/>
            <a:ext cx="5247640" cy="12656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C19C1EDC-D4F1-4FF3-A854-210DDBA021DD}"/>
              </a:ext>
            </a:extLst>
          </p:cNvPr>
          <p:cNvSpPr/>
          <p:nvPr/>
        </p:nvSpPr>
        <p:spPr>
          <a:xfrm>
            <a:off x="5745479" y="2497546"/>
            <a:ext cx="2994327" cy="126566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4B8BF97-48F7-44BD-96B0-37B07E8AC7F0}"/>
              </a:ext>
            </a:extLst>
          </p:cNvPr>
          <p:cNvSpPr/>
          <p:nvPr/>
        </p:nvSpPr>
        <p:spPr>
          <a:xfrm>
            <a:off x="9125884" y="2489768"/>
            <a:ext cx="2227915" cy="127343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3055C14-546B-4D8F-8618-806FFCEB9999}"/>
                  </a:ext>
                </a:extLst>
              </p:cNvPr>
              <p:cNvSpPr txBox="1"/>
              <p:nvPr/>
            </p:nvSpPr>
            <p:spPr>
              <a:xfrm>
                <a:off x="5981081" y="1285328"/>
                <a:ext cx="2523121" cy="63216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𝐹</m:t>
                          </m:r>
                        </m:e>
                        <m:sub>
                          <m:r>
                            <a:rPr lang="zh-CN" altLang="en-US" sz="2800" i="1" dirty="0">
                              <a:latin typeface="Cambria Math" panose="02040503050406030204" pitchFamily="18" charset="0"/>
                            </a:rPr>
                            <m:t>风</m:t>
                          </m:r>
                        </m:sub>
                      </m:sSub>
                      <m:d>
                        <m:dPr>
                          <m:ctrlPr>
                            <a:rPr lang="en-US" altLang="zh-CN" sz="2800" i="1" dirty="0">
                              <a:latin typeface="Cambria Math" panose="02040503050406030204" pitchFamily="18" charset="0"/>
                            </a:rPr>
                          </m:ctrlPr>
                        </m:dPr>
                        <m:e>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𝜙</m:t>
                              </m:r>
                            </m:e>
                          </m:acc>
                          <m:r>
                            <a:rPr lang="en-US" altLang="zh-CN" sz="2800" b="0" i="1" dirty="0" smtClean="0">
                              <a:latin typeface="Cambria Math" panose="02040503050406030204" pitchFamily="18" charset="0"/>
                            </a:rPr>
                            <m:t>𝑅</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sin</m:t>
                              </m:r>
                            </m:fName>
                            <m:e>
                              <m:r>
                                <a:rPr lang="en-US" altLang="zh-CN" sz="2800" b="0" i="1" dirty="0" smtClean="0">
                                  <a:latin typeface="Cambria Math" panose="02040503050406030204" pitchFamily="18" charset="0"/>
                                </a:rPr>
                                <m:t>𝜃</m:t>
                              </m:r>
                            </m:e>
                          </m:func>
                        </m:e>
                      </m:d>
                    </m:oMath>
                  </m:oMathPara>
                </a14:m>
                <a:endParaRPr lang="zh-CN" altLang="en-US" sz="2800" dirty="0"/>
              </a:p>
            </p:txBody>
          </p:sp>
        </mc:Choice>
        <mc:Fallback xmlns="">
          <p:sp>
            <p:nvSpPr>
              <p:cNvPr id="25" name="文本框 24">
                <a:extLst>
                  <a:ext uri="{FF2B5EF4-FFF2-40B4-BE49-F238E27FC236}">
                    <a16:creationId xmlns:a16="http://schemas.microsoft.com/office/drawing/2014/main" id="{E3055C14-546B-4D8F-8618-806FFCEB9999}"/>
                  </a:ext>
                </a:extLst>
              </p:cNvPr>
              <p:cNvSpPr txBox="1">
                <a:spLocks noRot="1" noChangeAspect="1" noMove="1" noResize="1" noEditPoints="1" noAdjustHandles="1" noChangeArrowheads="1" noChangeShapeType="1" noTextEdit="1"/>
              </p:cNvSpPr>
              <p:nvPr/>
            </p:nvSpPr>
            <p:spPr>
              <a:xfrm>
                <a:off x="5981081" y="1285328"/>
                <a:ext cx="2523121" cy="632161"/>
              </a:xfrm>
              <a:prstGeom prst="rect">
                <a:avLst/>
              </a:prstGeom>
              <a:blipFill>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D27C2E4-0E03-4C56-9D2D-E0BC65EDECEE}"/>
                  </a:ext>
                </a:extLst>
              </p:cNvPr>
              <p:cNvSpPr/>
              <p:nvPr/>
            </p:nvSpPr>
            <p:spPr>
              <a:xfrm>
                <a:off x="8975905" y="1327071"/>
                <a:ext cx="2527872" cy="590418"/>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6.6×</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10</m:t>
                          </m:r>
                        </m:e>
                        <m:sup>
                          <m:r>
                            <a:rPr lang="en-US" altLang="zh-CN" sz="3200" i="1">
                              <a:latin typeface="Cambria Math" panose="02040503050406030204" pitchFamily="18" charset="0"/>
                            </a:rPr>
                            <m:t>−5</m:t>
                          </m:r>
                        </m:sup>
                      </m:sSup>
                      <m:r>
                        <a:rPr lang="en-US" altLang="zh-CN" sz="3200" i="1">
                          <a:latin typeface="Cambria Math" panose="02040503050406030204" pitchFamily="18" charset="0"/>
                        </a:rPr>
                        <m:t>𝑚</m:t>
                      </m:r>
                    </m:oMath>
                  </m:oMathPara>
                </a14:m>
                <a:endParaRPr lang="zh-CN" altLang="en-US" sz="3200" dirty="0"/>
              </a:p>
            </p:txBody>
          </p:sp>
        </mc:Choice>
        <mc:Fallback xmlns="">
          <p:sp>
            <p:nvSpPr>
              <p:cNvPr id="7" name="矩形 6">
                <a:extLst>
                  <a:ext uri="{FF2B5EF4-FFF2-40B4-BE49-F238E27FC236}">
                    <a16:creationId xmlns:a16="http://schemas.microsoft.com/office/drawing/2014/main" id="{3D27C2E4-0E03-4C56-9D2D-E0BC65EDECEE}"/>
                  </a:ext>
                </a:extLst>
              </p:cNvPr>
              <p:cNvSpPr>
                <a:spLocks noRot="1" noChangeAspect="1" noMove="1" noResize="1" noEditPoints="1" noAdjustHandles="1" noChangeArrowheads="1" noChangeShapeType="1" noTextEdit="1"/>
              </p:cNvSpPr>
              <p:nvPr/>
            </p:nvSpPr>
            <p:spPr>
              <a:xfrm>
                <a:off x="8975905" y="1327071"/>
                <a:ext cx="2527872" cy="590418"/>
              </a:xfrm>
              <a:prstGeom prst="rect">
                <a:avLst/>
              </a:prstGeom>
              <a:blipFill>
                <a:blip r:embed="rId6"/>
                <a:stretch>
                  <a:fillRect/>
                </a:stretch>
              </a:blipFill>
              <a:ln>
                <a:solidFill>
                  <a:schemeClr val="tx1"/>
                </a:solidFill>
              </a:ln>
            </p:spPr>
            <p:txBody>
              <a:bodyPr/>
              <a:lstStyle/>
              <a:p>
                <a:r>
                  <a:rPr lang="zh-CN" altLang="en-US">
                    <a:noFill/>
                  </a:rPr>
                  <a:t> </a:t>
                </a:r>
              </a:p>
            </p:txBody>
          </p:sp>
        </mc:Fallback>
      </mc:AlternateContent>
      <p:sp>
        <p:nvSpPr>
          <p:cNvPr id="26" name="椭圆 25">
            <a:extLst>
              <a:ext uri="{FF2B5EF4-FFF2-40B4-BE49-F238E27FC236}">
                <a16:creationId xmlns:a16="http://schemas.microsoft.com/office/drawing/2014/main" id="{1317DC20-265C-4E09-8566-E93992404BEB}"/>
              </a:ext>
            </a:extLst>
          </p:cNvPr>
          <p:cNvSpPr/>
          <p:nvPr/>
        </p:nvSpPr>
        <p:spPr>
          <a:xfrm>
            <a:off x="998495" y="2561798"/>
            <a:ext cx="1129424" cy="1129424"/>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92AF1AD5-49CC-42CB-A3B9-93D272C2520F}"/>
              </a:ext>
            </a:extLst>
          </p:cNvPr>
          <p:cNvSpPr/>
          <p:nvPr/>
        </p:nvSpPr>
        <p:spPr>
          <a:xfrm>
            <a:off x="5706566" y="2561775"/>
            <a:ext cx="1129424" cy="1129424"/>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BE4C3FE-5A46-4042-9060-F4AECD91FE77}"/>
              </a:ext>
            </a:extLst>
          </p:cNvPr>
          <p:cNvSpPr/>
          <p:nvPr/>
        </p:nvSpPr>
        <p:spPr>
          <a:xfrm>
            <a:off x="9024545" y="2868624"/>
            <a:ext cx="508562" cy="50856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下 34">
            <a:extLst>
              <a:ext uri="{FF2B5EF4-FFF2-40B4-BE49-F238E27FC236}">
                <a16:creationId xmlns:a16="http://schemas.microsoft.com/office/drawing/2014/main" id="{BE98BB42-5029-4DD1-8A39-1AE6B68A7F7B}"/>
              </a:ext>
            </a:extLst>
          </p:cNvPr>
          <p:cNvSpPr/>
          <p:nvPr/>
        </p:nvSpPr>
        <p:spPr>
          <a:xfrm>
            <a:off x="1362406" y="1917490"/>
            <a:ext cx="404742" cy="6383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a:extLst>
              <a:ext uri="{FF2B5EF4-FFF2-40B4-BE49-F238E27FC236}">
                <a16:creationId xmlns:a16="http://schemas.microsoft.com/office/drawing/2014/main" id="{249CF52E-CF9F-423F-9A46-FB983CDA6258}"/>
              </a:ext>
            </a:extLst>
          </p:cNvPr>
          <p:cNvSpPr/>
          <p:nvPr/>
        </p:nvSpPr>
        <p:spPr>
          <a:xfrm>
            <a:off x="6068907" y="1925268"/>
            <a:ext cx="404742" cy="63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下 39">
            <a:extLst>
              <a:ext uri="{FF2B5EF4-FFF2-40B4-BE49-F238E27FC236}">
                <a16:creationId xmlns:a16="http://schemas.microsoft.com/office/drawing/2014/main" id="{237C138E-EB79-4A0C-A1FE-5BC913139B1E}"/>
              </a:ext>
            </a:extLst>
          </p:cNvPr>
          <p:cNvSpPr/>
          <p:nvPr/>
        </p:nvSpPr>
        <p:spPr>
          <a:xfrm>
            <a:off x="9076455" y="1911238"/>
            <a:ext cx="404742" cy="9573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6121F91D-E5E4-4B5B-8C2D-BAC48F14D0DE}"/>
              </a:ext>
            </a:extLst>
          </p:cNvPr>
          <p:cNvPicPr>
            <a:picLocks noChangeAspect="1"/>
          </p:cNvPicPr>
          <p:nvPr/>
        </p:nvPicPr>
        <p:blipFill rotWithShape="1">
          <a:blip r:embed="rId7">
            <a:extLst>
              <a:ext uri="{28A0092B-C50C-407E-A947-70E740481C1C}">
                <a14:useLocalDpi xmlns:a14="http://schemas.microsoft.com/office/drawing/2010/main" val="0"/>
              </a:ext>
            </a:extLst>
          </a:blip>
          <a:srcRect l="8597" t="4388" r="8633"/>
          <a:stretch/>
        </p:blipFill>
        <p:spPr>
          <a:xfrm>
            <a:off x="681548" y="3989281"/>
            <a:ext cx="9049075" cy="2868719"/>
          </a:xfrm>
          <a:prstGeom prst="rect">
            <a:avLst/>
          </a:prstGeom>
        </p:spPr>
      </p:pic>
      <p:sp>
        <p:nvSpPr>
          <p:cNvPr id="45" name="箭头: 圆角右 44">
            <a:extLst>
              <a:ext uri="{FF2B5EF4-FFF2-40B4-BE49-F238E27FC236}">
                <a16:creationId xmlns:a16="http://schemas.microsoft.com/office/drawing/2014/main" id="{41D81EA5-73A0-4BD4-92B8-D18BF837D45E}"/>
              </a:ext>
            </a:extLst>
          </p:cNvPr>
          <p:cNvSpPr/>
          <p:nvPr/>
        </p:nvSpPr>
        <p:spPr>
          <a:xfrm rot="10800000">
            <a:off x="9884778" y="4085863"/>
            <a:ext cx="1876541" cy="197831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文本框 29">
            <a:extLst>
              <a:ext uri="{FF2B5EF4-FFF2-40B4-BE49-F238E27FC236}">
                <a16:creationId xmlns:a16="http://schemas.microsoft.com/office/drawing/2014/main" id="{7D0569CA-67BF-41E1-BD6C-B2C3C082DCC4}"/>
              </a:ext>
            </a:extLst>
          </p:cNvPr>
          <p:cNvSpPr txBox="1"/>
          <p:nvPr/>
        </p:nvSpPr>
        <p:spPr>
          <a:xfrm>
            <a:off x="1656080" y="193096"/>
            <a:ext cx="6954520" cy="769441"/>
          </a:xfrm>
          <a:prstGeom prst="rect">
            <a:avLst/>
          </a:prstGeom>
          <a:noFill/>
        </p:spPr>
        <p:txBody>
          <a:bodyPr wrap="square" rtlCol="0">
            <a:spAutoFit/>
          </a:bodyPr>
          <a:lstStyle/>
          <a:p>
            <a:r>
              <a:rPr lang="zh-CN" altLang="en-US" sz="4400" b="1" dirty="0"/>
              <a:t>三、理论分析</a:t>
            </a:r>
            <a:r>
              <a:rPr lang="en-US" altLang="zh-CN" sz="2000" dirty="0"/>
              <a:t>——</a:t>
            </a:r>
            <a:r>
              <a:rPr lang="zh-CN" altLang="en-US" sz="2000" dirty="0"/>
              <a:t>吹气下稳定旋转阶段</a:t>
            </a:r>
            <a:endParaRPr lang="zh-CN" altLang="en-US" sz="4000" dirty="0"/>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F704AF1-3D6E-497A-B140-5C97C3B7FFE5}"/>
                  </a:ext>
                </a:extLst>
              </p:cNvPr>
              <p:cNvSpPr txBox="1"/>
              <p:nvPr/>
            </p:nvSpPr>
            <p:spPr>
              <a:xfrm>
                <a:off x="11455138" y="376320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15</m:t>
                          </m:r>
                        </m:e>
                      </m:d>
                    </m:oMath>
                  </m:oMathPara>
                </a14:m>
                <a:endParaRPr lang="zh-CN" altLang="en-US" sz="2400" dirty="0"/>
              </a:p>
            </p:txBody>
          </p:sp>
        </mc:Choice>
        <mc:Fallback xmlns="">
          <p:sp>
            <p:nvSpPr>
              <p:cNvPr id="29" name="文本框 28">
                <a:extLst>
                  <a:ext uri="{FF2B5EF4-FFF2-40B4-BE49-F238E27FC236}">
                    <a16:creationId xmlns:a16="http://schemas.microsoft.com/office/drawing/2014/main" id="{6F704AF1-3D6E-497A-B140-5C97C3B7FFE5}"/>
                  </a:ext>
                </a:extLst>
              </p:cNvPr>
              <p:cNvSpPr txBox="1">
                <a:spLocks noRot="1" noChangeAspect="1" noMove="1" noResize="1" noEditPoints="1" noAdjustHandles="1" noChangeArrowheads="1" noChangeShapeType="1" noTextEdit="1"/>
              </p:cNvSpPr>
              <p:nvPr/>
            </p:nvSpPr>
            <p:spPr>
              <a:xfrm>
                <a:off x="11455138" y="3763207"/>
                <a:ext cx="914400" cy="46166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6418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CFEBA2E-D867-4EDC-851D-37228C95F9C7}"/>
              </a:ext>
            </a:extLst>
          </p:cNvPr>
          <p:cNvPicPr>
            <a:picLocks noChangeAspect="1"/>
          </p:cNvPicPr>
          <p:nvPr/>
        </p:nvPicPr>
        <p:blipFill rotWithShape="1">
          <a:blip r:embed="rId3">
            <a:extLst>
              <a:ext uri="{28A0092B-C50C-407E-A947-70E740481C1C}">
                <a14:useLocalDpi xmlns:a14="http://schemas.microsoft.com/office/drawing/2010/main" val="0"/>
              </a:ext>
            </a:extLst>
          </a:blip>
          <a:srcRect l="8544" t="5582" r="8576"/>
          <a:stretch/>
        </p:blipFill>
        <p:spPr>
          <a:xfrm>
            <a:off x="815884" y="1374684"/>
            <a:ext cx="10560232" cy="3305038"/>
          </a:xfrm>
          <a:prstGeom prst="rect">
            <a:avLst/>
          </a:prstGeom>
        </p:spPr>
      </p:pic>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F8B1E303-3B5B-4E48-9792-D5FD0A7F2D68}"/>
              </a:ext>
            </a:extLst>
          </p:cNvPr>
          <p:cNvSpPr>
            <a:spLocks noGrp="1"/>
          </p:cNvSpPr>
          <p:nvPr>
            <p:ph type="sldNum" sz="quarter" idx="12"/>
          </p:nvPr>
        </p:nvSpPr>
        <p:spPr/>
        <p:txBody>
          <a:bodyPr/>
          <a:lstStyle/>
          <a:p>
            <a:fld id="{1B487110-FBC2-4736-BE98-00752552BA2D}" type="slidenum">
              <a:rPr lang="zh-CN" altLang="en-US" smtClean="0"/>
              <a:pPr/>
              <a:t>52</a:t>
            </a:fld>
            <a:endParaRPr lang="zh-CN" altLang="en-US" dirty="0"/>
          </a:p>
        </p:txBody>
      </p:sp>
      <p:sp>
        <p:nvSpPr>
          <p:cNvPr id="11" name="文本框 10">
            <a:extLst>
              <a:ext uri="{FF2B5EF4-FFF2-40B4-BE49-F238E27FC236}">
                <a16:creationId xmlns:a16="http://schemas.microsoft.com/office/drawing/2014/main" id="{5C89BF7B-30CC-4C64-9D28-DBE200783F4E}"/>
              </a:ext>
            </a:extLst>
          </p:cNvPr>
          <p:cNvSpPr txBox="1"/>
          <p:nvPr/>
        </p:nvSpPr>
        <p:spPr>
          <a:xfrm>
            <a:off x="1851949" y="2329877"/>
            <a:ext cx="2639029" cy="830997"/>
          </a:xfrm>
          <a:prstGeom prst="rect">
            <a:avLst/>
          </a:prstGeom>
          <a:solidFill>
            <a:schemeClr val="bg1"/>
          </a:solidFill>
        </p:spPr>
        <p:txBody>
          <a:bodyPr wrap="square" rtlCol="0">
            <a:spAutoFit/>
          </a:bodyPr>
          <a:lstStyle/>
          <a:p>
            <a:r>
              <a:rPr lang="zh-CN" altLang="en-US" sz="2400" dirty="0"/>
              <a:t>风速较低时，</a:t>
            </a:r>
            <a:endParaRPr lang="en-US" altLang="zh-CN" sz="2400" dirty="0"/>
          </a:p>
          <a:p>
            <a:r>
              <a:rPr lang="zh-CN" altLang="en-US" sz="2400" dirty="0"/>
              <a:t>估计结果较为符合</a:t>
            </a:r>
          </a:p>
        </p:txBody>
      </p:sp>
      <p:cxnSp>
        <p:nvCxnSpPr>
          <p:cNvPr id="13" name="直接箭头连接符 12">
            <a:extLst>
              <a:ext uri="{FF2B5EF4-FFF2-40B4-BE49-F238E27FC236}">
                <a16:creationId xmlns:a16="http://schemas.microsoft.com/office/drawing/2014/main" id="{A090C045-53CF-4CBE-BEE0-EE0EA42DF133}"/>
              </a:ext>
            </a:extLst>
          </p:cNvPr>
          <p:cNvCxnSpPr>
            <a:cxnSpLocks/>
          </p:cNvCxnSpPr>
          <p:nvPr/>
        </p:nvCxnSpPr>
        <p:spPr>
          <a:xfrm>
            <a:off x="3136739" y="3160874"/>
            <a:ext cx="115747" cy="476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ABEDE73-3093-4390-8A69-56AE3619391B}"/>
              </a:ext>
            </a:extLst>
          </p:cNvPr>
          <p:cNvSpPr txBox="1"/>
          <p:nvPr/>
        </p:nvSpPr>
        <p:spPr>
          <a:xfrm>
            <a:off x="7291085" y="1498880"/>
            <a:ext cx="2639029" cy="830997"/>
          </a:xfrm>
          <a:prstGeom prst="rect">
            <a:avLst/>
          </a:prstGeom>
          <a:solidFill>
            <a:schemeClr val="bg1"/>
          </a:solidFill>
        </p:spPr>
        <p:txBody>
          <a:bodyPr wrap="square" rtlCol="0">
            <a:spAutoFit/>
          </a:bodyPr>
          <a:lstStyle/>
          <a:p>
            <a:r>
              <a:rPr lang="zh-CN" altLang="en-US" sz="2400" dirty="0"/>
              <a:t>风速较高时，</a:t>
            </a:r>
            <a:endParaRPr lang="en-US" altLang="zh-CN" sz="2400" dirty="0"/>
          </a:p>
          <a:p>
            <a:r>
              <a:rPr lang="zh-CN" altLang="en-US" sz="2400" dirty="0"/>
              <a:t>估计结果偏大</a:t>
            </a:r>
          </a:p>
        </p:txBody>
      </p:sp>
      <p:cxnSp>
        <p:nvCxnSpPr>
          <p:cNvPr id="32" name="直接箭头连接符 31">
            <a:extLst>
              <a:ext uri="{FF2B5EF4-FFF2-40B4-BE49-F238E27FC236}">
                <a16:creationId xmlns:a16="http://schemas.microsoft.com/office/drawing/2014/main" id="{79588822-8044-4CDD-AEFC-DFE9534E5FBE}"/>
              </a:ext>
            </a:extLst>
          </p:cNvPr>
          <p:cNvCxnSpPr>
            <a:cxnSpLocks/>
          </p:cNvCxnSpPr>
          <p:nvPr/>
        </p:nvCxnSpPr>
        <p:spPr>
          <a:xfrm>
            <a:off x="8575875" y="2329877"/>
            <a:ext cx="115747" cy="476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118CC00-E3EB-487A-A33C-D7C3AC89BB49}"/>
              </a:ext>
            </a:extLst>
          </p:cNvPr>
          <p:cNvSpPr txBox="1"/>
          <p:nvPr/>
        </p:nvSpPr>
        <p:spPr>
          <a:xfrm>
            <a:off x="1656080" y="193096"/>
            <a:ext cx="6954520" cy="769441"/>
          </a:xfrm>
          <a:prstGeom prst="rect">
            <a:avLst/>
          </a:prstGeom>
          <a:noFill/>
        </p:spPr>
        <p:txBody>
          <a:bodyPr wrap="square" rtlCol="0">
            <a:spAutoFit/>
          </a:bodyPr>
          <a:lstStyle/>
          <a:p>
            <a:r>
              <a:rPr lang="zh-CN" altLang="en-US" sz="4400" b="1" dirty="0"/>
              <a:t>三、理论分析</a:t>
            </a:r>
            <a:r>
              <a:rPr lang="en-US" altLang="zh-CN" sz="2000" dirty="0"/>
              <a:t>——</a:t>
            </a:r>
            <a:r>
              <a:rPr lang="zh-CN" altLang="en-US" sz="2000" dirty="0"/>
              <a:t>吹气下稳定旋转阶段</a:t>
            </a:r>
            <a:endParaRPr lang="zh-CN" altLang="en-US" sz="4000" dirty="0"/>
          </a:p>
        </p:txBody>
      </p:sp>
    </p:spTree>
    <p:extLst>
      <p:ext uri="{BB962C8B-B14F-4D97-AF65-F5344CB8AC3E}">
        <p14:creationId xmlns:p14="http://schemas.microsoft.com/office/powerpoint/2010/main" val="27476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CFEBA2E-D867-4EDC-851D-37228C95F9C7}"/>
              </a:ext>
            </a:extLst>
          </p:cNvPr>
          <p:cNvPicPr>
            <a:picLocks noChangeAspect="1"/>
          </p:cNvPicPr>
          <p:nvPr/>
        </p:nvPicPr>
        <p:blipFill rotWithShape="1">
          <a:blip r:embed="rId3">
            <a:extLst>
              <a:ext uri="{28A0092B-C50C-407E-A947-70E740481C1C}">
                <a14:useLocalDpi xmlns:a14="http://schemas.microsoft.com/office/drawing/2010/main" val="0"/>
              </a:ext>
            </a:extLst>
          </a:blip>
          <a:srcRect l="8544" t="5582" r="8576"/>
          <a:stretch/>
        </p:blipFill>
        <p:spPr>
          <a:xfrm>
            <a:off x="815884" y="1374684"/>
            <a:ext cx="10560232" cy="3305038"/>
          </a:xfrm>
          <a:prstGeom prst="rect">
            <a:avLst/>
          </a:prstGeom>
        </p:spPr>
      </p:pic>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F8B1E303-3B5B-4E48-9792-D5FD0A7F2D68}"/>
              </a:ext>
            </a:extLst>
          </p:cNvPr>
          <p:cNvSpPr>
            <a:spLocks noGrp="1"/>
          </p:cNvSpPr>
          <p:nvPr>
            <p:ph type="sldNum" sz="quarter" idx="12"/>
          </p:nvPr>
        </p:nvSpPr>
        <p:spPr/>
        <p:txBody>
          <a:bodyPr/>
          <a:lstStyle/>
          <a:p>
            <a:fld id="{1B487110-FBC2-4736-BE98-00752552BA2D}" type="slidenum">
              <a:rPr lang="zh-CN" altLang="en-US" smtClean="0"/>
              <a:pPr/>
              <a:t>53</a:t>
            </a:fld>
            <a:endParaRPr lang="zh-CN" altLang="en-US" dirty="0"/>
          </a:p>
        </p:txBody>
      </p:sp>
      <p:sp>
        <p:nvSpPr>
          <p:cNvPr id="11" name="文本框 10">
            <a:extLst>
              <a:ext uri="{FF2B5EF4-FFF2-40B4-BE49-F238E27FC236}">
                <a16:creationId xmlns:a16="http://schemas.microsoft.com/office/drawing/2014/main" id="{5C89BF7B-30CC-4C64-9D28-DBE200783F4E}"/>
              </a:ext>
            </a:extLst>
          </p:cNvPr>
          <p:cNvSpPr txBox="1"/>
          <p:nvPr/>
        </p:nvSpPr>
        <p:spPr>
          <a:xfrm>
            <a:off x="1851949" y="2329877"/>
            <a:ext cx="2639029" cy="830997"/>
          </a:xfrm>
          <a:prstGeom prst="rect">
            <a:avLst/>
          </a:prstGeom>
          <a:solidFill>
            <a:schemeClr val="bg1"/>
          </a:solidFill>
        </p:spPr>
        <p:txBody>
          <a:bodyPr wrap="square" rtlCol="0">
            <a:spAutoFit/>
          </a:bodyPr>
          <a:lstStyle/>
          <a:p>
            <a:r>
              <a:rPr lang="zh-CN" altLang="en-US" sz="2400" dirty="0"/>
              <a:t>风速较低时，</a:t>
            </a:r>
            <a:endParaRPr lang="en-US" altLang="zh-CN" sz="2400" dirty="0"/>
          </a:p>
          <a:p>
            <a:r>
              <a:rPr lang="zh-CN" altLang="en-US" sz="2400" dirty="0"/>
              <a:t>估计结果较为符合</a:t>
            </a:r>
          </a:p>
        </p:txBody>
      </p:sp>
      <p:cxnSp>
        <p:nvCxnSpPr>
          <p:cNvPr id="13" name="直接箭头连接符 12">
            <a:extLst>
              <a:ext uri="{FF2B5EF4-FFF2-40B4-BE49-F238E27FC236}">
                <a16:creationId xmlns:a16="http://schemas.microsoft.com/office/drawing/2014/main" id="{A090C045-53CF-4CBE-BEE0-EE0EA42DF133}"/>
              </a:ext>
            </a:extLst>
          </p:cNvPr>
          <p:cNvCxnSpPr>
            <a:cxnSpLocks/>
          </p:cNvCxnSpPr>
          <p:nvPr/>
        </p:nvCxnSpPr>
        <p:spPr>
          <a:xfrm>
            <a:off x="3136739" y="3160874"/>
            <a:ext cx="115747" cy="476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ABEDE73-3093-4390-8A69-56AE3619391B}"/>
              </a:ext>
            </a:extLst>
          </p:cNvPr>
          <p:cNvSpPr txBox="1"/>
          <p:nvPr/>
        </p:nvSpPr>
        <p:spPr>
          <a:xfrm>
            <a:off x="7291085" y="1498880"/>
            <a:ext cx="2639029" cy="830997"/>
          </a:xfrm>
          <a:prstGeom prst="rect">
            <a:avLst/>
          </a:prstGeom>
          <a:solidFill>
            <a:schemeClr val="bg1"/>
          </a:solidFill>
        </p:spPr>
        <p:txBody>
          <a:bodyPr wrap="square" rtlCol="0">
            <a:spAutoFit/>
          </a:bodyPr>
          <a:lstStyle/>
          <a:p>
            <a:r>
              <a:rPr lang="zh-CN" altLang="en-US" sz="2400" dirty="0"/>
              <a:t>风速较高时，</a:t>
            </a:r>
            <a:endParaRPr lang="en-US" altLang="zh-CN" sz="2400" dirty="0"/>
          </a:p>
          <a:p>
            <a:r>
              <a:rPr lang="zh-CN" altLang="en-US" sz="2400" dirty="0"/>
              <a:t>估计结果偏大</a:t>
            </a:r>
          </a:p>
        </p:txBody>
      </p:sp>
      <p:cxnSp>
        <p:nvCxnSpPr>
          <p:cNvPr id="32" name="直接箭头连接符 31">
            <a:extLst>
              <a:ext uri="{FF2B5EF4-FFF2-40B4-BE49-F238E27FC236}">
                <a16:creationId xmlns:a16="http://schemas.microsoft.com/office/drawing/2014/main" id="{79588822-8044-4CDD-AEFC-DFE9534E5FBE}"/>
              </a:ext>
            </a:extLst>
          </p:cNvPr>
          <p:cNvCxnSpPr>
            <a:cxnSpLocks/>
          </p:cNvCxnSpPr>
          <p:nvPr/>
        </p:nvCxnSpPr>
        <p:spPr>
          <a:xfrm>
            <a:off x="8575875" y="2329877"/>
            <a:ext cx="115747" cy="476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1E7585B-CE62-46AF-B1D8-734D84D31252}"/>
                  </a:ext>
                </a:extLst>
              </p:cNvPr>
              <p:cNvSpPr txBox="1"/>
              <p:nvPr/>
            </p:nvSpPr>
            <p:spPr>
              <a:xfrm>
                <a:off x="438961" y="4199605"/>
                <a:ext cx="11071316" cy="1965666"/>
              </a:xfrm>
              <a:prstGeom prst="rect">
                <a:avLst/>
              </a:prstGeom>
              <a:noFill/>
            </p:spPr>
            <p:txBody>
              <a:bodyPr wrap="square" rtlCol="0">
                <a:spAutoFit/>
              </a:bodyPr>
              <a:lstStyle/>
              <a:p>
                <a:pPr>
                  <a:lnSpc>
                    <a:spcPct val="150000"/>
                  </a:lnSpc>
                </a:pPr>
                <a:r>
                  <a:rPr lang="zh-CN" altLang="en-US" sz="2800" b="1" dirty="0"/>
                  <a:t>误差分析：</a:t>
                </a:r>
                <a:endParaRPr lang="en-US" altLang="zh-CN" sz="2800" b="1" dirty="0"/>
              </a:p>
              <a:p>
                <a:pPr marL="285750" indent="-285750">
                  <a:lnSpc>
                    <a:spcPct val="150000"/>
                  </a:lnSpc>
                  <a:buFont typeface="Arial" panose="020B0604020202020204" pitchFamily="34" charset="0"/>
                  <a:buChar char="•"/>
                </a:pPr>
                <a:r>
                  <a:rPr lang="zh-CN" altLang="en-US" sz="2800" dirty="0"/>
                  <a:t>风速较高时湍流明显，飓风球所受风力</a:t>
                </a:r>
                <a14:m>
                  <m:oMath xmlns:m="http://schemas.openxmlformats.org/officeDocument/2006/math">
                    <m:r>
                      <a:rPr lang="en-US" altLang="zh-CN" sz="2800" b="0" i="1" smtClean="0">
                        <a:latin typeface="Cambria Math" panose="02040503050406030204" pitchFamily="18" charset="0"/>
                      </a:rPr>
                      <m:t>≠</m:t>
                    </m:r>
                  </m:oMath>
                </a14:m>
                <a:r>
                  <a:rPr lang="zh-CN" altLang="en-US" sz="2800" dirty="0"/>
                  <a:t>单个小球所受风力</a:t>
                </a:r>
                <a14:m>
                  <m:oMath xmlns:m="http://schemas.openxmlformats.org/officeDocument/2006/math">
                    <m:r>
                      <a:rPr lang="en-US" altLang="zh-CN" sz="2800" b="0" i="1" smtClean="0">
                        <a:latin typeface="Cambria Math" panose="02040503050406030204" pitchFamily="18" charset="0"/>
                      </a:rPr>
                      <m:t>×2</m:t>
                    </m:r>
                  </m:oMath>
                </a14:m>
                <a:endParaRPr lang="en-US" altLang="zh-CN" sz="2800" dirty="0"/>
              </a:p>
              <a:p>
                <a:pPr marL="285750" indent="-285750">
                  <a:lnSpc>
                    <a:spcPct val="150000"/>
                  </a:lnSpc>
                  <a:buFont typeface="Arial" panose="020B0604020202020204" pitchFamily="34" charset="0"/>
                  <a:buChar char="•"/>
                </a:pPr>
                <a:r>
                  <a:rPr lang="zh-CN" altLang="en-US" sz="2800" dirty="0"/>
                  <a:t>风速较高时马格努斯效应明显，飓风球章动导致滚动摩擦力不稳定</a:t>
                </a:r>
                <a:endParaRPr lang="en-US" altLang="zh-CN" sz="2800" dirty="0"/>
              </a:p>
            </p:txBody>
          </p:sp>
        </mc:Choice>
        <mc:Fallback xmlns="">
          <p:sp>
            <p:nvSpPr>
              <p:cNvPr id="15" name="文本框 14">
                <a:extLst>
                  <a:ext uri="{FF2B5EF4-FFF2-40B4-BE49-F238E27FC236}">
                    <a16:creationId xmlns:a16="http://schemas.microsoft.com/office/drawing/2014/main" id="{11E7585B-CE62-46AF-B1D8-734D84D31252}"/>
                  </a:ext>
                </a:extLst>
              </p:cNvPr>
              <p:cNvSpPr txBox="1">
                <a:spLocks noRot="1" noChangeAspect="1" noMove="1" noResize="1" noEditPoints="1" noAdjustHandles="1" noChangeArrowheads="1" noChangeShapeType="1" noTextEdit="1"/>
              </p:cNvSpPr>
              <p:nvPr/>
            </p:nvSpPr>
            <p:spPr>
              <a:xfrm>
                <a:off x="438961" y="4199605"/>
                <a:ext cx="11071316" cy="1965666"/>
              </a:xfrm>
              <a:prstGeom prst="rect">
                <a:avLst/>
              </a:prstGeom>
              <a:blipFill>
                <a:blip r:embed="rId4"/>
                <a:stretch>
                  <a:fillRect l="-1101" b="-7764"/>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D5C90AE7-14D7-41D3-992E-E33CF71A0249}"/>
              </a:ext>
            </a:extLst>
          </p:cNvPr>
          <p:cNvSpPr txBox="1"/>
          <p:nvPr/>
        </p:nvSpPr>
        <p:spPr>
          <a:xfrm>
            <a:off x="815884" y="6245651"/>
            <a:ext cx="5118905"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多次拟合、近似等数值处理上造成的误差</a:t>
            </a:r>
          </a:p>
        </p:txBody>
      </p:sp>
      <p:sp>
        <p:nvSpPr>
          <p:cNvPr id="18" name="矩形 17">
            <a:extLst>
              <a:ext uri="{FF2B5EF4-FFF2-40B4-BE49-F238E27FC236}">
                <a16:creationId xmlns:a16="http://schemas.microsoft.com/office/drawing/2014/main" id="{74E5A807-7968-4A70-8107-92DFF224F34A}"/>
              </a:ext>
            </a:extLst>
          </p:cNvPr>
          <p:cNvSpPr/>
          <p:nvPr/>
        </p:nvSpPr>
        <p:spPr>
          <a:xfrm>
            <a:off x="5974619" y="6276429"/>
            <a:ext cx="6096000" cy="369332"/>
          </a:xfrm>
          <a:prstGeom prst="rect">
            <a:avLst/>
          </a:prstGeom>
        </p:spPr>
        <p:txBody>
          <a:bodyPr>
            <a:spAutoFit/>
          </a:bodyPr>
          <a:lstStyle/>
          <a:p>
            <a:pPr marL="285750" indent="-285750">
              <a:buFont typeface="Arial" panose="020B0604020202020204" pitchFamily="34" charset="0"/>
              <a:buChar char="•"/>
            </a:pPr>
            <a:r>
              <a:rPr lang="zh-CN" altLang="en-US" dirty="0"/>
              <a:t>喷气口方向控制等实验操作上造成的误差</a:t>
            </a:r>
          </a:p>
        </p:txBody>
      </p:sp>
      <p:sp>
        <p:nvSpPr>
          <p:cNvPr id="16" name="文本框 15">
            <a:extLst>
              <a:ext uri="{FF2B5EF4-FFF2-40B4-BE49-F238E27FC236}">
                <a16:creationId xmlns:a16="http://schemas.microsoft.com/office/drawing/2014/main" id="{CD7DD149-3FF6-416F-B3D5-21C8BAFD0956}"/>
              </a:ext>
            </a:extLst>
          </p:cNvPr>
          <p:cNvSpPr txBox="1"/>
          <p:nvPr/>
        </p:nvSpPr>
        <p:spPr>
          <a:xfrm>
            <a:off x="1656080" y="193096"/>
            <a:ext cx="6954520" cy="769441"/>
          </a:xfrm>
          <a:prstGeom prst="rect">
            <a:avLst/>
          </a:prstGeom>
          <a:noFill/>
        </p:spPr>
        <p:txBody>
          <a:bodyPr wrap="square" rtlCol="0">
            <a:spAutoFit/>
          </a:bodyPr>
          <a:lstStyle/>
          <a:p>
            <a:r>
              <a:rPr lang="zh-CN" altLang="en-US" sz="4400" b="1" dirty="0"/>
              <a:t>三、理论分析</a:t>
            </a:r>
            <a:r>
              <a:rPr lang="en-US" altLang="zh-CN" sz="2000" dirty="0"/>
              <a:t>——</a:t>
            </a:r>
            <a:r>
              <a:rPr lang="zh-CN" altLang="en-US" sz="2000" dirty="0"/>
              <a:t>吹气下稳定旋转阶段</a:t>
            </a:r>
            <a:endParaRPr lang="zh-CN" altLang="en-US" sz="4000" dirty="0"/>
          </a:p>
        </p:txBody>
      </p:sp>
    </p:spTree>
    <p:extLst>
      <p:ext uri="{BB962C8B-B14F-4D97-AF65-F5344CB8AC3E}">
        <p14:creationId xmlns:p14="http://schemas.microsoft.com/office/powerpoint/2010/main" val="4093773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4" y="0"/>
            <a:ext cx="1874627"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sp>
        <p:nvSpPr>
          <p:cNvPr id="5" name="椭圆 4">
            <a:extLst>
              <a:ext uri="{FF2B5EF4-FFF2-40B4-BE49-F238E27FC236}">
                <a16:creationId xmlns:a16="http://schemas.microsoft.com/office/drawing/2014/main" id="{0837BA8A-537D-47DF-A452-8E623B8C5EE4}"/>
              </a:ext>
            </a:extLst>
          </p:cNvPr>
          <p:cNvSpPr/>
          <p:nvPr/>
        </p:nvSpPr>
        <p:spPr>
          <a:xfrm>
            <a:off x="1582793" y="1235412"/>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A7DE5CD-077A-42ED-B881-19F9EA2FF4B8}"/>
              </a:ext>
            </a:extLst>
          </p:cNvPr>
          <p:cNvSpPr txBox="1"/>
          <p:nvPr/>
        </p:nvSpPr>
        <p:spPr>
          <a:xfrm>
            <a:off x="2415359" y="1204076"/>
            <a:ext cx="2084121" cy="646331"/>
          </a:xfrm>
          <a:prstGeom prst="rect">
            <a:avLst/>
          </a:prstGeom>
          <a:noFill/>
        </p:spPr>
        <p:txBody>
          <a:bodyPr wrap="square" rtlCol="0">
            <a:spAutoFit/>
          </a:bodyPr>
          <a:lstStyle/>
          <a:p>
            <a:r>
              <a:rPr lang="zh-CN" altLang="en-US" sz="3600" dirty="0">
                <a:solidFill>
                  <a:schemeClr val="bg1">
                    <a:lumMod val="65000"/>
                  </a:schemeClr>
                </a:solidFill>
              </a:rPr>
              <a:t>问题重述</a:t>
            </a:r>
          </a:p>
        </p:txBody>
      </p:sp>
      <p:sp>
        <p:nvSpPr>
          <p:cNvPr id="9" name="椭圆 8">
            <a:extLst>
              <a:ext uri="{FF2B5EF4-FFF2-40B4-BE49-F238E27FC236}">
                <a16:creationId xmlns:a16="http://schemas.microsoft.com/office/drawing/2014/main" id="{0AAD1E73-2627-41A3-9F19-421807BD4130}"/>
              </a:ext>
            </a:extLst>
          </p:cNvPr>
          <p:cNvSpPr/>
          <p:nvPr/>
        </p:nvSpPr>
        <p:spPr>
          <a:xfrm>
            <a:off x="1582793" y="2370308"/>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52D495C-D689-435D-A7A2-EE0E3134A2A8}"/>
              </a:ext>
            </a:extLst>
          </p:cNvPr>
          <p:cNvSpPr txBox="1"/>
          <p:nvPr/>
        </p:nvSpPr>
        <p:spPr>
          <a:xfrm>
            <a:off x="2415359" y="2338972"/>
            <a:ext cx="2084121" cy="646331"/>
          </a:xfrm>
          <a:prstGeom prst="rect">
            <a:avLst/>
          </a:prstGeom>
          <a:noFill/>
        </p:spPr>
        <p:txBody>
          <a:bodyPr wrap="square" rtlCol="0">
            <a:spAutoFit/>
          </a:bodyPr>
          <a:lstStyle/>
          <a:p>
            <a:r>
              <a:rPr lang="zh-CN" altLang="en-US" sz="3600" dirty="0">
                <a:solidFill>
                  <a:schemeClr val="bg1">
                    <a:lumMod val="65000"/>
                  </a:schemeClr>
                </a:solidFill>
              </a:rPr>
              <a:t>实验现象</a:t>
            </a:r>
          </a:p>
        </p:txBody>
      </p:sp>
      <p:sp>
        <p:nvSpPr>
          <p:cNvPr id="11" name="椭圆 10">
            <a:extLst>
              <a:ext uri="{FF2B5EF4-FFF2-40B4-BE49-F238E27FC236}">
                <a16:creationId xmlns:a16="http://schemas.microsoft.com/office/drawing/2014/main" id="{A6C999D9-EA26-4BE4-9E58-23CDDCF92A9A}"/>
              </a:ext>
            </a:extLst>
          </p:cNvPr>
          <p:cNvSpPr/>
          <p:nvPr/>
        </p:nvSpPr>
        <p:spPr>
          <a:xfrm>
            <a:off x="1582793" y="3531114"/>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F9620BC-BDE0-4888-815B-D65715EE89A5}"/>
              </a:ext>
            </a:extLst>
          </p:cNvPr>
          <p:cNvSpPr txBox="1"/>
          <p:nvPr/>
        </p:nvSpPr>
        <p:spPr>
          <a:xfrm>
            <a:off x="2415359" y="3499778"/>
            <a:ext cx="2084121" cy="646331"/>
          </a:xfrm>
          <a:prstGeom prst="rect">
            <a:avLst/>
          </a:prstGeom>
          <a:noFill/>
        </p:spPr>
        <p:txBody>
          <a:bodyPr wrap="square" rtlCol="0">
            <a:spAutoFit/>
          </a:bodyPr>
          <a:lstStyle/>
          <a:p>
            <a:r>
              <a:rPr lang="zh-CN" altLang="en-US" sz="3600" dirty="0">
                <a:solidFill>
                  <a:schemeClr val="bg1">
                    <a:lumMod val="65000"/>
                  </a:schemeClr>
                </a:solidFill>
              </a:rPr>
              <a:t>理论分析</a:t>
            </a:r>
          </a:p>
        </p:txBody>
      </p:sp>
      <p:sp>
        <p:nvSpPr>
          <p:cNvPr id="13" name="椭圆 12">
            <a:extLst>
              <a:ext uri="{FF2B5EF4-FFF2-40B4-BE49-F238E27FC236}">
                <a16:creationId xmlns:a16="http://schemas.microsoft.com/office/drawing/2014/main" id="{966077CD-1302-4874-B020-8449B8FCC594}"/>
              </a:ext>
            </a:extLst>
          </p:cNvPr>
          <p:cNvSpPr/>
          <p:nvPr/>
        </p:nvSpPr>
        <p:spPr>
          <a:xfrm>
            <a:off x="1582793" y="4724372"/>
            <a:ext cx="583660" cy="5836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4136397-BF5D-403C-9D34-23BC7D411548}"/>
              </a:ext>
            </a:extLst>
          </p:cNvPr>
          <p:cNvSpPr txBox="1"/>
          <p:nvPr/>
        </p:nvSpPr>
        <p:spPr>
          <a:xfrm>
            <a:off x="2415359" y="4693036"/>
            <a:ext cx="2084121" cy="646331"/>
          </a:xfrm>
          <a:prstGeom prst="rect">
            <a:avLst/>
          </a:prstGeom>
          <a:noFill/>
        </p:spPr>
        <p:txBody>
          <a:bodyPr wrap="square" rtlCol="0">
            <a:spAutoFit/>
          </a:bodyPr>
          <a:lstStyle/>
          <a:p>
            <a:r>
              <a:rPr lang="zh-CN" altLang="en-US" sz="3600" dirty="0"/>
              <a:t>总结</a:t>
            </a:r>
          </a:p>
        </p:txBody>
      </p:sp>
      <p:sp>
        <p:nvSpPr>
          <p:cNvPr id="8" name="灯片编号占位符 7">
            <a:extLst>
              <a:ext uri="{FF2B5EF4-FFF2-40B4-BE49-F238E27FC236}">
                <a16:creationId xmlns:a16="http://schemas.microsoft.com/office/drawing/2014/main" id="{CF21A248-ABB7-4F8F-AE2F-7B7E3DC54AF1}"/>
              </a:ext>
            </a:extLst>
          </p:cNvPr>
          <p:cNvSpPr>
            <a:spLocks noGrp="1"/>
          </p:cNvSpPr>
          <p:nvPr>
            <p:ph type="sldNum" sz="quarter" idx="12"/>
          </p:nvPr>
        </p:nvSpPr>
        <p:spPr/>
        <p:txBody>
          <a:bodyPr/>
          <a:lstStyle/>
          <a:p>
            <a:fld id="{1B487110-FBC2-4736-BE98-00752552BA2D}" type="slidenum">
              <a:rPr lang="zh-CN" altLang="en-US" smtClean="0"/>
              <a:pPr/>
              <a:t>54</a:t>
            </a:fld>
            <a:endParaRPr lang="zh-CN" altLang="en-US" dirty="0"/>
          </a:p>
        </p:txBody>
      </p:sp>
    </p:spTree>
    <p:extLst>
      <p:ext uri="{BB962C8B-B14F-4D97-AF65-F5344CB8AC3E}">
        <p14:creationId xmlns:p14="http://schemas.microsoft.com/office/powerpoint/2010/main" val="3848309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2562950" cy="2526109"/>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2318125" y="-268972"/>
            <a:ext cx="50362" cy="319247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1789841" y="-346671"/>
            <a:ext cx="50362" cy="298908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2136748" y="295989"/>
            <a:ext cx="2700614" cy="830997"/>
          </a:xfrm>
          <a:prstGeom prst="rect">
            <a:avLst/>
          </a:prstGeom>
          <a:noFill/>
        </p:spPr>
        <p:txBody>
          <a:bodyPr wrap="square" rtlCol="0">
            <a:spAutoFit/>
          </a:bodyPr>
          <a:lstStyle/>
          <a:p>
            <a:pPr algn="ctr"/>
            <a:r>
              <a:rPr lang="zh-CN" altLang="en-US" sz="4800" b="1" dirty="0"/>
              <a:t>四、总结</a:t>
            </a:r>
          </a:p>
        </p:txBody>
      </p:sp>
      <p:sp>
        <p:nvSpPr>
          <p:cNvPr id="5" name="灯片编号占位符 4">
            <a:extLst>
              <a:ext uri="{FF2B5EF4-FFF2-40B4-BE49-F238E27FC236}">
                <a16:creationId xmlns:a16="http://schemas.microsoft.com/office/drawing/2014/main" id="{BC3F37C8-F112-4D1F-A2C2-18CBF02E8087}"/>
              </a:ext>
            </a:extLst>
          </p:cNvPr>
          <p:cNvSpPr>
            <a:spLocks noGrp="1"/>
          </p:cNvSpPr>
          <p:nvPr>
            <p:ph type="sldNum" sz="quarter" idx="12"/>
          </p:nvPr>
        </p:nvSpPr>
        <p:spPr/>
        <p:txBody>
          <a:bodyPr/>
          <a:lstStyle/>
          <a:p>
            <a:fld id="{1B487110-FBC2-4736-BE98-00752552BA2D}" type="slidenum">
              <a:rPr lang="zh-CN" altLang="en-US" smtClean="0"/>
              <a:pPr/>
              <a:t>55</a:t>
            </a:fld>
            <a:endParaRPr lang="zh-CN" altLang="en-US" dirty="0"/>
          </a:p>
        </p:txBody>
      </p:sp>
      <p:sp>
        <p:nvSpPr>
          <p:cNvPr id="9" name="文本框 8">
            <a:extLst>
              <a:ext uri="{FF2B5EF4-FFF2-40B4-BE49-F238E27FC236}">
                <a16:creationId xmlns:a16="http://schemas.microsoft.com/office/drawing/2014/main" id="{4FF34A33-7C77-4AE4-A655-F956CD1FD10E}"/>
              </a:ext>
            </a:extLst>
          </p:cNvPr>
          <p:cNvSpPr txBox="1"/>
          <p:nvPr/>
        </p:nvSpPr>
        <p:spPr>
          <a:xfrm>
            <a:off x="666595" y="2136006"/>
            <a:ext cx="7096322" cy="3419911"/>
          </a:xfrm>
          <a:prstGeom prst="rect">
            <a:avLst/>
          </a:prstGeom>
          <a:noFill/>
        </p:spPr>
        <p:txBody>
          <a:bodyPr wrap="square" rtlCol="0">
            <a:spAutoFit/>
          </a:bodyPr>
          <a:lstStyle/>
          <a:p>
            <a:pPr marL="342900" indent="-342900">
              <a:lnSpc>
                <a:spcPct val="200000"/>
              </a:lnSpc>
              <a:buFont typeface="+mj-lt"/>
              <a:buAutoNum type="arabicPeriod"/>
            </a:pPr>
            <a:r>
              <a:rPr lang="zh-CN" altLang="en-US" sz="2800" b="1" dirty="0"/>
              <a:t>计算稳定旋转状态下，飓风球抬起角度和转速之间的关系</a:t>
            </a:r>
            <a:endParaRPr lang="en-US" altLang="zh-CN" sz="2800" b="1" dirty="0"/>
          </a:p>
          <a:p>
            <a:pPr marL="342900" indent="-342900">
              <a:lnSpc>
                <a:spcPct val="200000"/>
              </a:lnSpc>
              <a:buFont typeface="+mj-lt"/>
              <a:buAutoNum type="arabicPeriod"/>
            </a:pPr>
            <a:r>
              <a:rPr lang="zh-CN" altLang="en-US" sz="2800" b="1" dirty="0"/>
              <a:t>解释飓风球立起的机制</a:t>
            </a:r>
            <a:endParaRPr lang="en-US" altLang="zh-CN" sz="2800" b="1" dirty="0"/>
          </a:p>
          <a:p>
            <a:pPr marL="342900" indent="-342900">
              <a:lnSpc>
                <a:spcPct val="200000"/>
              </a:lnSpc>
              <a:buFont typeface="+mj-lt"/>
              <a:buAutoNum type="arabicPeriod"/>
            </a:pPr>
            <a:r>
              <a:rPr lang="zh-CN" altLang="en-US" sz="2800" b="1" dirty="0"/>
              <a:t>估算飓风球在不同吹气风速下的稳定转速</a:t>
            </a:r>
          </a:p>
        </p:txBody>
      </p:sp>
      <p:pic>
        <p:nvPicPr>
          <p:cNvPr id="6" name="图片 5">
            <a:extLst>
              <a:ext uri="{FF2B5EF4-FFF2-40B4-BE49-F238E27FC236}">
                <a16:creationId xmlns:a16="http://schemas.microsoft.com/office/drawing/2014/main" id="{8571F895-5505-4F8E-B3DE-50E316429301}"/>
              </a:ext>
            </a:extLst>
          </p:cNvPr>
          <p:cNvPicPr>
            <a:picLocks noChangeAspect="1"/>
          </p:cNvPicPr>
          <p:nvPr/>
        </p:nvPicPr>
        <p:blipFill>
          <a:blip r:embed="rId4"/>
          <a:stretch>
            <a:fillRect/>
          </a:stretch>
        </p:blipFill>
        <p:spPr>
          <a:xfrm>
            <a:off x="7762917" y="1327264"/>
            <a:ext cx="3762488" cy="1719098"/>
          </a:xfrm>
          <a:prstGeom prst="rect">
            <a:avLst/>
          </a:prstGeom>
        </p:spPr>
      </p:pic>
      <p:graphicFrame>
        <p:nvGraphicFramePr>
          <p:cNvPr id="10" name="对象 9">
            <a:extLst>
              <a:ext uri="{FF2B5EF4-FFF2-40B4-BE49-F238E27FC236}">
                <a16:creationId xmlns:a16="http://schemas.microsoft.com/office/drawing/2014/main" id="{01F885F0-546D-4818-9EA1-1A9549462EC9}"/>
              </a:ext>
            </a:extLst>
          </p:cNvPr>
          <p:cNvGraphicFramePr>
            <a:graphicFrameLocks noChangeAspect="1"/>
          </p:cNvGraphicFramePr>
          <p:nvPr>
            <p:extLst>
              <p:ext uri="{D42A27DB-BD31-4B8C-83A1-F6EECF244321}">
                <p14:modId xmlns:p14="http://schemas.microsoft.com/office/powerpoint/2010/main" val="1510278169"/>
              </p:ext>
            </p:extLst>
          </p:nvPr>
        </p:nvGraphicFramePr>
        <p:xfrm>
          <a:off x="8156059" y="2855003"/>
          <a:ext cx="2976203" cy="1981915"/>
        </p:xfrm>
        <a:graphic>
          <a:graphicData uri="http://schemas.openxmlformats.org/presentationml/2006/ole">
            <mc:AlternateContent xmlns:mc="http://schemas.openxmlformats.org/markup-compatibility/2006">
              <mc:Choice xmlns:v="urn:schemas-microsoft-com:vml" Requires="v">
                <p:oleObj spid="_x0000_s4098" name="Visio" r:id="rId5" imgW="7094043" imgH="4724384" progId="Visio.Drawing.15">
                  <p:embed/>
                </p:oleObj>
              </mc:Choice>
              <mc:Fallback>
                <p:oleObj name="Visio" r:id="rId5" imgW="7094043" imgH="4724384" progId="Visio.Drawing.15">
                  <p:embed/>
                  <p:pic>
                    <p:nvPicPr>
                      <p:cNvPr id="10" name="对象 9">
                        <a:extLst>
                          <a:ext uri="{FF2B5EF4-FFF2-40B4-BE49-F238E27FC236}">
                            <a16:creationId xmlns:a16="http://schemas.microsoft.com/office/drawing/2014/main" id="{01F885F0-546D-4818-9EA1-1A9549462EC9}"/>
                          </a:ext>
                        </a:extLst>
                      </p:cNvPr>
                      <p:cNvPicPr/>
                      <p:nvPr/>
                    </p:nvPicPr>
                    <p:blipFill>
                      <a:blip r:embed="rId6"/>
                      <a:stretch>
                        <a:fillRect/>
                      </a:stretch>
                    </p:blipFill>
                    <p:spPr>
                      <a:xfrm>
                        <a:off x="8156059" y="2855003"/>
                        <a:ext cx="2976203" cy="198191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C6A191FB-5BFB-4A4D-AEEB-3B6D6F3ABD3B}"/>
              </a:ext>
            </a:extLst>
          </p:cNvPr>
          <p:cNvPicPr>
            <a:picLocks noChangeAspect="1"/>
          </p:cNvPicPr>
          <p:nvPr/>
        </p:nvPicPr>
        <p:blipFill>
          <a:blip r:embed="rId7"/>
          <a:stretch>
            <a:fillRect/>
          </a:stretch>
        </p:blipFill>
        <p:spPr>
          <a:xfrm>
            <a:off x="7762917" y="4836918"/>
            <a:ext cx="3762488" cy="443208"/>
          </a:xfrm>
          <a:prstGeom prst="rect">
            <a:avLst/>
          </a:prstGeom>
        </p:spPr>
      </p:pic>
      <p:pic>
        <p:nvPicPr>
          <p:cNvPr id="8" name="图片 7">
            <a:extLst>
              <a:ext uri="{FF2B5EF4-FFF2-40B4-BE49-F238E27FC236}">
                <a16:creationId xmlns:a16="http://schemas.microsoft.com/office/drawing/2014/main" id="{8F35FF5A-5D0B-4D82-AD1F-3CDEE3283ED0}"/>
              </a:ext>
            </a:extLst>
          </p:cNvPr>
          <p:cNvPicPr>
            <a:picLocks noChangeAspect="1"/>
          </p:cNvPicPr>
          <p:nvPr/>
        </p:nvPicPr>
        <p:blipFill>
          <a:blip r:embed="rId8"/>
          <a:stretch>
            <a:fillRect/>
          </a:stretch>
        </p:blipFill>
        <p:spPr>
          <a:xfrm>
            <a:off x="7762917" y="5280126"/>
            <a:ext cx="4212492" cy="1347348"/>
          </a:xfrm>
          <a:prstGeom prst="rect">
            <a:avLst/>
          </a:prstGeom>
        </p:spPr>
      </p:pic>
    </p:spTree>
    <p:extLst>
      <p:ext uri="{BB962C8B-B14F-4D97-AF65-F5344CB8AC3E}">
        <p14:creationId xmlns:p14="http://schemas.microsoft.com/office/powerpoint/2010/main" val="378822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2562950" cy="2526109"/>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2318125" y="-268972"/>
            <a:ext cx="50362" cy="319247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1789841" y="-346671"/>
            <a:ext cx="50362" cy="298908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BC3F37C8-F112-4D1F-A2C2-18CBF02E8087}"/>
              </a:ext>
            </a:extLst>
          </p:cNvPr>
          <p:cNvSpPr>
            <a:spLocks noGrp="1"/>
          </p:cNvSpPr>
          <p:nvPr>
            <p:ph type="sldNum" sz="quarter" idx="12"/>
          </p:nvPr>
        </p:nvSpPr>
        <p:spPr/>
        <p:txBody>
          <a:bodyPr/>
          <a:lstStyle/>
          <a:p>
            <a:fld id="{1B487110-FBC2-4736-BE98-00752552BA2D}" type="slidenum">
              <a:rPr lang="zh-CN" altLang="en-US" smtClean="0"/>
              <a:pPr/>
              <a:t>56</a:t>
            </a:fld>
            <a:endParaRPr lang="zh-CN" altLang="en-US" dirty="0"/>
          </a:p>
        </p:txBody>
      </p:sp>
      <p:sp>
        <p:nvSpPr>
          <p:cNvPr id="7" name="文本框 6">
            <a:extLst>
              <a:ext uri="{FF2B5EF4-FFF2-40B4-BE49-F238E27FC236}">
                <a16:creationId xmlns:a16="http://schemas.microsoft.com/office/drawing/2014/main" id="{A2C82B91-18D1-4B2D-B94E-EDD10EF28FA4}"/>
              </a:ext>
            </a:extLst>
          </p:cNvPr>
          <p:cNvSpPr txBox="1"/>
          <p:nvPr/>
        </p:nvSpPr>
        <p:spPr>
          <a:xfrm>
            <a:off x="747068" y="2256098"/>
            <a:ext cx="10606731" cy="2677656"/>
          </a:xfrm>
          <a:prstGeom prst="rect">
            <a:avLst/>
          </a:prstGeom>
          <a:noFill/>
        </p:spPr>
        <p:txBody>
          <a:bodyPr wrap="square" rtlCol="0">
            <a:spAutoFit/>
          </a:bodyPr>
          <a:lstStyle/>
          <a:p>
            <a:r>
              <a:rPr lang="zh-CN" altLang="en-US" sz="2400" b="1" dirty="0"/>
              <a:t>参考文献：</a:t>
            </a:r>
            <a:endParaRPr lang="en-US" altLang="zh-CN" sz="2400" b="1" dirty="0"/>
          </a:p>
          <a:p>
            <a:r>
              <a:rPr lang="en-US" altLang="zh-CN" sz="1600" dirty="0"/>
              <a:t>[1] Jackson, David P., David Mertens, and Brett J. Pearson. "Hurricane Balls: A rigid-body-motion project for undergraduates." </a:t>
            </a:r>
            <a:r>
              <a:rPr lang="en-US" altLang="zh-CN" sz="1600" i="1" dirty="0"/>
              <a:t>American Journal of Physics</a:t>
            </a:r>
            <a:r>
              <a:rPr lang="en-US" altLang="zh-CN" sz="1600" dirty="0"/>
              <a:t> 83.11 (2015): 959-968.</a:t>
            </a:r>
          </a:p>
          <a:p>
            <a:r>
              <a:rPr lang="en-US" altLang="zh-CN" sz="1600" dirty="0"/>
              <a:t>[2] Jackson, David P., David Mertens, and Brett J. Pearson. "</a:t>
            </a:r>
            <a:r>
              <a:rPr lang="en-US" altLang="zh-CN" sz="1600" dirty="0" err="1"/>
              <a:t>Erratum:“Hurricane</a:t>
            </a:r>
            <a:r>
              <a:rPr lang="en-US" altLang="zh-CN" sz="1600" dirty="0"/>
              <a:t> Balls: A rigid-body-motion project for undergraduates”[Am. J. Phys. 83 (11), 959–968 (2015)]." </a:t>
            </a:r>
            <a:r>
              <a:rPr lang="en-US" altLang="zh-CN" sz="1600" i="1" dirty="0"/>
              <a:t>American Journal of Physics</a:t>
            </a:r>
            <a:r>
              <a:rPr lang="en-US" altLang="zh-CN" sz="1600" dirty="0"/>
              <a:t> 84.2 (2016): 148-149.</a:t>
            </a:r>
          </a:p>
          <a:p>
            <a:r>
              <a:rPr lang="en-US" altLang="zh-CN" sz="1600" dirty="0"/>
              <a:t>[3] Andersen, W. L., and Steven Werner. "The dynamics of hurricane balls." </a:t>
            </a:r>
            <a:r>
              <a:rPr lang="en-US" altLang="zh-CN" sz="1600" i="1" dirty="0"/>
              <a:t>European Journal of Physics</a:t>
            </a:r>
            <a:r>
              <a:rPr lang="en-US" altLang="zh-CN" sz="1600" dirty="0"/>
              <a:t> 36.5 (2015): 055013.</a:t>
            </a:r>
          </a:p>
          <a:p>
            <a:r>
              <a:rPr lang="en-US" altLang="zh-CN" sz="1600" dirty="0"/>
              <a:t>[4] Andersen, W. L. "Corrigendum: The dynamics of hurricane balls (2015 Eur. J. Phys. 36 055013)." </a:t>
            </a:r>
            <a:r>
              <a:rPr lang="en-US" altLang="zh-CN" sz="1600" i="1" dirty="0"/>
              <a:t>European Journal of Physics</a:t>
            </a:r>
            <a:r>
              <a:rPr lang="en-US" altLang="zh-CN" sz="1600" dirty="0"/>
              <a:t> 37.2 (2016): 029501.</a:t>
            </a:r>
          </a:p>
          <a:p>
            <a:r>
              <a:rPr lang="en-US" altLang="zh-CN" sz="1600" dirty="0"/>
              <a:t>[5] </a:t>
            </a:r>
            <a:r>
              <a:rPr lang="zh-CN" altLang="en-US" sz="1600" dirty="0"/>
              <a:t>周</a:t>
            </a:r>
            <a:r>
              <a:rPr lang="en-US" altLang="zh-CN" sz="1600" dirty="0"/>
              <a:t>, </a:t>
            </a:r>
            <a:r>
              <a:rPr lang="zh-CN" altLang="en-US" sz="1600" dirty="0"/>
              <a:t>衍柏</a:t>
            </a:r>
            <a:r>
              <a:rPr lang="en-US" altLang="zh-CN" sz="1600" dirty="0"/>
              <a:t>. </a:t>
            </a:r>
            <a:r>
              <a:rPr lang="zh-CN" altLang="en-US" sz="1600" dirty="0"/>
              <a:t>理论力学教程</a:t>
            </a:r>
            <a:r>
              <a:rPr lang="en-US" altLang="zh-CN" sz="1600" dirty="0"/>
              <a:t>. </a:t>
            </a:r>
            <a:r>
              <a:rPr lang="zh-CN" altLang="en-US" sz="1600" dirty="0"/>
              <a:t>北京</a:t>
            </a:r>
            <a:r>
              <a:rPr lang="en-US" altLang="zh-CN" sz="1600" dirty="0"/>
              <a:t>: </a:t>
            </a:r>
            <a:r>
              <a:rPr lang="zh-CN" altLang="en-US" sz="1600" dirty="0"/>
              <a:t>高等教育出版社</a:t>
            </a:r>
            <a:r>
              <a:rPr lang="en-US" altLang="zh-CN" sz="1600" dirty="0"/>
              <a:t>, 2018.</a:t>
            </a:r>
            <a:endParaRPr lang="zh-CN" altLang="en-US" sz="1600" dirty="0"/>
          </a:p>
        </p:txBody>
      </p:sp>
    </p:spTree>
    <p:extLst>
      <p:ext uri="{BB962C8B-B14F-4D97-AF65-F5344CB8AC3E}">
        <p14:creationId xmlns:p14="http://schemas.microsoft.com/office/powerpoint/2010/main" val="2734114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6" name="滑动过渡至无滑动">
            <a:hlinkClick r:id="" action="ppaction://media"/>
            <a:extLst>
              <a:ext uri="{FF2B5EF4-FFF2-40B4-BE49-F238E27FC236}">
                <a16:creationId xmlns:a16="http://schemas.microsoft.com/office/drawing/2014/main" id="{B1FFCA80-2C06-47E6-A323-F720B8087CEA}"/>
              </a:ext>
            </a:extLst>
          </p:cNvPr>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4094943" y="1166337"/>
            <a:ext cx="4002113" cy="5336151"/>
          </a:xfrm>
          <a:prstGeom prst="rect">
            <a:avLst/>
          </a:prstGeom>
        </p:spPr>
      </p:pic>
      <p:sp>
        <p:nvSpPr>
          <p:cNvPr id="5" name="灯片编号占位符 4">
            <a:extLst>
              <a:ext uri="{FF2B5EF4-FFF2-40B4-BE49-F238E27FC236}">
                <a16:creationId xmlns:a16="http://schemas.microsoft.com/office/drawing/2014/main" id="{885DA881-6D7A-4400-AF16-9F990CD253E8}"/>
              </a:ext>
            </a:extLst>
          </p:cNvPr>
          <p:cNvSpPr>
            <a:spLocks noGrp="1"/>
          </p:cNvSpPr>
          <p:nvPr>
            <p:ph type="sldNum" sz="quarter" idx="12"/>
          </p:nvPr>
        </p:nvSpPr>
        <p:spPr/>
        <p:txBody>
          <a:bodyPr/>
          <a:lstStyle/>
          <a:p>
            <a:fld id="{1B487110-FBC2-4736-BE98-00752552BA2D}" type="slidenum">
              <a:rPr lang="zh-CN" altLang="en-US" smtClean="0"/>
              <a:pPr/>
              <a:t>57</a:t>
            </a:fld>
            <a:endParaRPr lang="zh-CN" altLang="en-US" dirty="0"/>
          </a:p>
        </p:txBody>
      </p:sp>
    </p:spTree>
    <p:extLst>
      <p:ext uri="{BB962C8B-B14F-4D97-AF65-F5344CB8AC3E}">
        <p14:creationId xmlns:p14="http://schemas.microsoft.com/office/powerpoint/2010/main" val="33614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F17362A-379B-4573-BCE0-BC4C86833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61" y="1587614"/>
            <a:ext cx="5000625" cy="3750469"/>
          </a:xfrm>
          <a:prstGeom prst="rect">
            <a:avLst/>
          </a:prstGeom>
        </p:spPr>
      </p:pic>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8C6062F6-C525-47BD-840F-63C398B6CC14}"/>
              </a:ext>
            </a:extLst>
          </p:cNvPr>
          <p:cNvSpPr>
            <a:spLocks noGrp="1"/>
          </p:cNvSpPr>
          <p:nvPr>
            <p:ph type="sldNum" sz="quarter" idx="12"/>
          </p:nvPr>
        </p:nvSpPr>
        <p:spPr/>
        <p:txBody>
          <a:bodyPr/>
          <a:lstStyle/>
          <a:p>
            <a:fld id="{1B487110-FBC2-4736-BE98-00752552BA2D}" type="slidenum">
              <a:rPr lang="zh-CN" altLang="en-US" smtClean="0"/>
              <a:pPr/>
              <a:t>58</a:t>
            </a:fld>
            <a:endParaRPr lang="zh-CN" altLang="en-US" dirty="0"/>
          </a:p>
        </p:txBody>
      </p:sp>
      <p:sp>
        <p:nvSpPr>
          <p:cNvPr id="10" name="文本框 9">
            <a:extLst>
              <a:ext uri="{FF2B5EF4-FFF2-40B4-BE49-F238E27FC236}">
                <a16:creationId xmlns:a16="http://schemas.microsoft.com/office/drawing/2014/main" id="{DD17CBBB-DC51-4C57-B00D-E905E0D5E871}"/>
              </a:ext>
            </a:extLst>
          </p:cNvPr>
          <p:cNvSpPr txBox="1"/>
          <p:nvPr/>
        </p:nvSpPr>
        <p:spPr>
          <a:xfrm>
            <a:off x="1656080" y="193096"/>
            <a:ext cx="6064234" cy="707886"/>
          </a:xfrm>
          <a:prstGeom prst="rect">
            <a:avLst/>
          </a:prstGeom>
          <a:noFill/>
        </p:spPr>
        <p:txBody>
          <a:bodyPr wrap="square" rtlCol="0">
            <a:spAutoFit/>
          </a:bodyPr>
          <a:lstStyle/>
          <a:p>
            <a:r>
              <a:rPr lang="zh-CN" altLang="en-US" sz="4000" dirty="0"/>
              <a:t>拓展实验</a:t>
            </a:r>
            <a:r>
              <a:rPr lang="en-US" altLang="zh-CN" sz="2400" dirty="0"/>
              <a:t>——</a:t>
            </a:r>
            <a:r>
              <a:rPr lang="zh-CN" altLang="en-US" sz="2400" dirty="0"/>
              <a:t>改变小球直径</a:t>
            </a:r>
            <a:endParaRPr lang="zh-CN" altLang="en-US" sz="40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E9F8182-A3AA-4264-A68E-3B0FEBBBED22}"/>
                  </a:ext>
                </a:extLst>
              </p:cNvPr>
              <p:cNvSpPr txBox="1"/>
              <p:nvPr/>
            </p:nvSpPr>
            <p:spPr>
              <a:xfrm>
                <a:off x="471903" y="1734687"/>
                <a:ext cx="914400"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𝜋</m:t>
                      </m:r>
                      <m:r>
                        <a:rPr lang="en-US" altLang="zh-CN" sz="1050" b="0" i="1" smtClean="0">
                          <a:latin typeface="Cambria Math" panose="02040503050406030204" pitchFamily="18" charset="0"/>
                        </a:rPr>
                        <m:t>/2</m:t>
                      </m:r>
                    </m:oMath>
                  </m:oMathPara>
                </a14:m>
                <a:endParaRPr lang="zh-CN" altLang="en-US" sz="1050" dirty="0"/>
              </a:p>
            </p:txBody>
          </p:sp>
        </mc:Choice>
        <mc:Fallback xmlns="">
          <p:sp>
            <p:nvSpPr>
              <p:cNvPr id="7" name="文本框 6">
                <a:extLst>
                  <a:ext uri="{FF2B5EF4-FFF2-40B4-BE49-F238E27FC236}">
                    <a16:creationId xmlns:a16="http://schemas.microsoft.com/office/drawing/2014/main" id="{AE9F8182-A3AA-4264-A68E-3B0FEBBBED22}"/>
                  </a:ext>
                </a:extLst>
              </p:cNvPr>
              <p:cNvSpPr txBox="1">
                <a:spLocks noRot="1" noChangeAspect="1" noMove="1" noResize="1" noEditPoints="1" noAdjustHandles="1" noChangeArrowheads="1" noChangeShapeType="1" noTextEdit="1"/>
              </p:cNvSpPr>
              <p:nvPr/>
            </p:nvSpPr>
            <p:spPr>
              <a:xfrm>
                <a:off x="471903" y="1734687"/>
                <a:ext cx="914400" cy="261610"/>
              </a:xfrm>
              <a:prstGeom prst="rect">
                <a:avLst/>
              </a:prstGeom>
              <a:blipFill>
                <a:blip r:embed="rId4"/>
                <a:stretch>
                  <a:fillRect b="-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3EB0343-7228-4993-B470-4B50AC280812}"/>
                  </a:ext>
                </a:extLst>
              </p:cNvPr>
              <p:cNvSpPr txBox="1"/>
              <p:nvPr/>
            </p:nvSpPr>
            <p:spPr>
              <a:xfrm>
                <a:off x="1018811" y="5064578"/>
                <a:ext cx="914400" cy="5470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1000" b="0" i="1" smtClean="0">
                              <a:latin typeface="Cambria Math" panose="02040503050406030204" pitchFamily="18" charset="0"/>
                            </a:rPr>
                          </m:ctrlPr>
                        </m:radPr>
                        <m:deg/>
                        <m:e>
                          <m:f>
                            <m:fPr>
                              <m:ctrlPr>
                                <a:rPr lang="en-US" altLang="zh-CN" sz="1000" b="0" i="1" smtClean="0">
                                  <a:latin typeface="Cambria Math" panose="02040503050406030204" pitchFamily="18" charset="0"/>
                                </a:rPr>
                              </m:ctrlPr>
                            </m:fPr>
                            <m:num>
                              <m:r>
                                <a:rPr lang="en-US" altLang="zh-CN" sz="1000" b="0" i="1" smtClean="0">
                                  <a:latin typeface="Cambria Math" panose="02040503050406030204" pitchFamily="18" charset="0"/>
                                </a:rPr>
                                <m:t>5</m:t>
                              </m:r>
                              <m:r>
                                <a:rPr lang="en-US" altLang="zh-CN" sz="1000" b="0" i="1" smtClean="0">
                                  <a:latin typeface="Cambria Math" panose="02040503050406030204" pitchFamily="18" charset="0"/>
                                </a:rPr>
                                <m:t>𝑔</m:t>
                              </m:r>
                            </m:num>
                            <m:den>
                              <m:r>
                                <a:rPr lang="en-US" altLang="zh-CN" sz="1000" b="0" i="1" smtClean="0">
                                  <a:latin typeface="Cambria Math" panose="02040503050406030204" pitchFamily="18" charset="0"/>
                                </a:rPr>
                                <m:t>2</m:t>
                              </m:r>
                              <m:r>
                                <a:rPr lang="en-US" altLang="zh-CN" sz="1000" b="0" i="1" smtClean="0">
                                  <a:latin typeface="Cambria Math" panose="02040503050406030204" pitchFamily="18" charset="0"/>
                                </a:rPr>
                                <m:t>𝑅</m:t>
                              </m:r>
                            </m:den>
                          </m:f>
                        </m:e>
                      </m:rad>
                    </m:oMath>
                  </m:oMathPara>
                </a14:m>
                <a:endParaRPr lang="zh-CN" altLang="en-US" sz="1000" dirty="0"/>
              </a:p>
            </p:txBody>
          </p:sp>
        </mc:Choice>
        <mc:Fallback xmlns="">
          <p:sp>
            <p:nvSpPr>
              <p:cNvPr id="12" name="文本框 11">
                <a:extLst>
                  <a:ext uri="{FF2B5EF4-FFF2-40B4-BE49-F238E27FC236}">
                    <a16:creationId xmlns:a16="http://schemas.microsoft.com/office/drawing/2014/main" id="{33EB0343-7228-4993-B470-4B50AC280812}"/>
                  </a:ext>
                </a:extLst>
              </p:cNvPr>
              <p:cNvSpPr txBox="1">
                <a:spLocks noRot="1" noChangeAspect="1" noMove="1" noResize="1" noEditPoints="1" noAdjustHandles="1" noChangeArrowheads="1" noChangeShapeType="1" noTextEdit="1"/>
              </p:cNvSpPr>
              <p:nvPr/>
            </p:nvSpPr>
            <p:spPr>
              <a:xfrm>
                <a:off x="1018811" y="5064578"/>
                <a:ext cx="914400" cy="547009"/>
              </a:xfrm>
              <a:prstGeom prst="rect">
                <a:avLst/>
              </a:prstGeom>
              <a:blipFill>
                <a:blip r:embed="rId5"/>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641BCB47-17BF-43A3-8674-3E3A492F85F7}"/>
              </a:ext>
            </a:extLst>
          </p:cNvPr>
          <p:cNvCxnSpPr>
            <a:cxnSpLocks/>
            <a:stCxn id="12" idx="0"/>
          </p:cNvCxnSpPr>
          <p:nvPr/>
        </p:nvCxnSpPr>
        <p:spPr>
          <a:xfrm flipH="1" flipV="1">
            <a:off x="1272540" y="4810760"/>
            <a:ext cx="203471" cy="253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F71ABE42-3681-4132-BA23-E6718F55C4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539" y="3856036"/>
            <a:ext cx="3333750" cy="2500313"/>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71D34C4-F1AD-4E83-B28A-22F8FB30EC43}"/>
                  </a:ext>
                </a:extLst>
              </p:cNvPr>
              <p:cNvSpPr txBox="1"/>
              <p:nvPr/>
            </p:nvSpPr>
            <p:spPr>
              <a:xfrm>
                <a:off x="523511" y="4145066"/>
                <a:ext cx="914400" cy="323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800" b="0" i="1" smtClean="0">
                              <a:latin typeface="Cambria Math" panose="02040503050406030204" pitchFamily="18" charset="0"/>
                            </a:rPr>
                          </m:ctrlPr>
                        </m:funcPr>
                        <m:fName>
                          <m:r>
                            <m:rPr>
                              <m:sty m:val="p"/>
                            </m:rPr>
                            <a:rPr lang="en-US" altLang="zh-CN" sz="800" b="0" i="0" smtClean="0">
                              <a:latin typeface="Cambria Math" panose="02040503050406030204" pitchFamily="18" charset="0"/>
                            </a:rPr>
                            <m:t>arccos</m:t>
                          </m:r>
                        </m:fName>
                        <m:e>
                          <m:f>
                            <m:fPr>
                              <m:ctrlPr>
                                <a:rPr lang="en-US" altLang="zh-CN" sz="800" b="0" i="1" smtClean="0">
                                  <a:latin typeface="Cambria Math" panose="02040503050406030204" pitchFamily="18" charset="0"/>
                                </a:rPr>
                              </m:ctrlPr>
                            </m:fPr>
                            <m:num>
                              <m:r>
                                <a:rPr lang="en-US" altLang="zh-CN" sz="800" b="0" i="1" smtClean="0">
                                  <a:latin typeface="Cambria Math" panose="02040503050406030204" pitchFamily="18" charset="0"/>
                                </a:rPr>
                                <m:t>2</m:t>
                              </m:r>
                            </m:num>
                            <m:den>
                              <m:r>
                                <a:rPr lang="en-US" altLang="zh-CN" sz="800" b="0" i="1" smtClean="0">
                                  <a:latin typeface="Cambria Math" panose="02040503050406030204" pitchFamily="18" charset="0"/>
                                </a:rPr>
                                <m:t>5</m:t>
                              </m:r>
                            </m:den>
                          </m:f>
                        </m:e>
                      </m:func>
                    </m:oMath>
                  </m:oMathPara>
                </a14:m>
                <a:endParaRPr lang="zh-CN" altLang="en-US" sz="800" dirty="0"/>
              </a:p>
            </p:txBody>
          </p:sp>
        </mc:Choice>
        <mc:Fallback xmlns="">
          <p:sp>
            <p:nvSpPr>
              <p:cNvPr id="18" name="文本框 17">
                <a:extLst>
                  <a:ext uri="{FF2B5EF4-FFF2-40B4-BE49-F238E27FC236}">
                    <a16:creationId xmlns:a16="http://schemas.microsoft.com/office/drawing/2014/main" id="{571D34C4-F1AD-4E83-B28A-22F8FB30EC43}"/>
                  </a:ext>
                </a:extLst>
              </p:cNvPr>
              <p:cNvSpPr txBox="1">
                <a:spLocks noRot="1" noChangeAspect="1" noMove="1" noResize="1" noEditPoints="1" noAdjustHandles="1" noChangeArrowheads="1" noChangeShapeType="1" noTextEdit="1"/>
              </p:cNvSpPr>
              <p:nvPr/>
            </p:nvSpPr>
            <p:spPr>
              <a:xfrm>
                <a:off x="523511" y="4145066"/>
                <a:ext cx="914400" cy="32355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F4E62D9-C04B-45C4-BFBE-56A1809D1DB9}"/>
                  </a:ext>
                </a:extLst>
              </p:cNvPr>
              <p:cNvSpPr txBox="1"/>
              <p:nvPr/>
            </p:nvSpPr>
            <p:spPr>
              <a:xfrm>
                <a:off x="438961" y="1350498"/>
                <a:ext cx="2648780" cy="369332"/>
              </a:xfrm>
              <a:prstGeom prst="rect">
                <a:avLst/>
              </a:prstGeom>
              <a:noFill/>
              <a:ln>
                <a:solidFill>
                  <a:schemeClr val="tx1"/>
                </a:solidFill>
              </a:ln>
            </p:spPr>
            <p:txBody>
              <a:bodyPr wrap="square" rtlCol="0">
                <a:spAutoFit/>
              </a:bodyPr>
              <a:lstStyle/>
              <a:p>
                <a:r>
                  <a:rPr lang="zh-CN" altLang="en-US" dirty="0"/>
                  <a:t>小球直径</a:t>
                </a:r>
                <a14:m>
                  <m:oMath xmlns:m="http://schemas.openxmlformats.org/officeDocument/2006/math">
                    <m:r>
                      <a:rPr lang="en-US" altLang="zh-CN" b="0" i="1" smtClean="0">
                        <a:latin typeface="Cambria Math" panose="02040503050406030204" pitchFamily="18" charset="0"/>
                      </a:rPr>
                      <m:t>𝑅</m:t>
                    </m:r>
                    <m:r>
                      <a:rPr lang="en-US" altLang="zh-CN" i="1">
                        <a:latin typeface="Cambria Math" panose="02040503050406030204" pitchFamily="18" charset="0"/>
                      </a:rPr>
                      <m:t>=</m:t>
                    </m:r>
                    <m:r>
                      <a:rPr lang="en-US" altLang="zh-CN" b="0" i="1" smtClean="0">
                        <a:latin typeface="Cambria Math" panose="02040503050406030204" pitchFamily="18" charset="0"/>
                      </a:rPr>
                      <m:t>19.000</m:t>
                    </m:r>
                    <m:r>
                      <m:rPr>
                        <m:sty m:val="p"/>
                      </m:rPr>
                      <a:rPr lang="en-US" altLang="zh-CN" i="1">
                        <a:latin typeface="Cambria Math" panose="02040503050406030204" pitchFamily="18" charset="0"/>
                      </a:rPr>
                      <m:t>mm</m:t>
                    </m:r>
                  </m:oMath>
                </a14:m>
                <a:endParaRPr lang="zh-CN" altLang="en-US" dirty="0"/>
              </a:p>
            </p:txBody>
          </p:sp>
        </mc:Choice>
        <mc:Fallback xmlns="">
          <p:sp>
            <p:nvSpPr>
              <p:cNvPr id="19" name="文本框 18">
                <a:extLst>
                  <a:ext uri="{FF2B5EF4-FFF2-40B4-BE49-F238E27FC236}">
                    <a16:creationId xmlns:a16="http://schemas.microsoft.com/office/drawing/2014/main" id="{5F4E62D9-C04B-45C4-BFBE-56A1809D1DB9}"/>
                  </a:ext>
                </a:extLst>
              </p:cNvPr>
              <p:cNvSpPr txBox="1">
                <a:spLocks noRot="1" noChangeAspect="1" noMove="1" noResize="1" noEditPoints="1" noAdjustHandles="1" noChangeArrowheads="1" noChangeShapeType="1" noTextEdit="1"/>
              </p:cNvSpPr>
              <p:nvPr/>
            </p:nvSpPr>
            <p:spPr>
              <a:xfrm>
                <a:off x="438961" y="1350498"/>
                <a:ext cx="2648780" cy="369332"/>
              </a:xfrm>
              <a:prstGeom prst="rect">
                <a:avLst/>
              </a:prstGeom>
              <a:blipFill>
                <a:blip r:embed="rId8"/>
                <a:stretch>
                  <a:fillRect l="-1602" t="-8065" b="-24194"/>
                </a:stretch>
              </a:blipFill>
              <a:ln>
                <a:solidFill>
                  <a:schemeClr val="tx1"/>
                </a:solidFill>
              </a:ln>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054BC60F-2A9A-42BA-BA52-F4EEA082E6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9289" y="3856037"/>
            <a:ext cx="3333750" cy="2500313"/>
          </a:xfrm>
          <a:prstGeom prst="rect">
            <a:avLst/>
          </a:prstGeom>
        </p:spPr>
      </p:pic>
      <p:pic>
        <p:nvPicPr>
          <p:cNvPr id="23" name="图片 22">
            <a:extLst>
              <a:ext uri="{FF2B5EF4-FFF2-40B4-BE49-F238E27FC236}">
                <a16:creationId xmlns:a16="http://schemas.microsoft.com/office/drawing/2014/main" id="{E3C5D0C7-53B5-453B-ADF3-4BDD1511D4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5539" y="1355722"/>
            <a:ext cx="3333750" cy="2500313"/>
          </a:xfrm>
          <a:prstGeom prst="rect">
            <a:avLst/>
          </a:prstGeom>
        </p:spPr>
      </p:pic>
      <p:pic>
        <p:nvPicPr>
          <p:cNvPr id="25" name="图片 24">
            <a:extLst>
              <a:ext uri="{FF2B5EF4-FFF2-40B4-BE49-F238E27FC236}">
                <a16:creationId xmlns:a16="http://schemas.microsoft.com/office/drawing/2014/main" id="{867F1698-4516-48B0-A76D-493CD02015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9289" y="1355722"/>
            <a:ext cx="3333750" cy="2500313"/>
          </a:xfrm>
          <a:prstGeom prst="rect">
            <a:avLst/>
          </a:prstGeom>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73C166A-C3AC-43F5-881D-83574DD71DA7}"/>
                  </a:ext>
                </a:extLst>
              </p:cNvPr>
              <p:cNvSpPr txBox="1"/>
              <p:nvPr/>
            </p:nvSpPr>
            <p:spPr>
              <a:xfrm>
                <a:off x="5085539" y="1049769"/>
                <a:ext cx="1755599" cy="369332"/>
              </a:xfrm>
              <a:prstGeom prst="rect">
                <a:avLst/>
              </a:prstGeom>
              <a:noFill/>
              <a:ln>
                <a:solidFill>
                  <a:schemeClr val="tx1"/>
                </a:solidFill>
              </a:ln>
            </p:spPr>
            <p:txBody>
              <a:bodyPr wrap="square" rtlCol="0">
                <a:spAutoFit/>
              </a:bodyPr>
              <a:lstStyle/>
              <a:p>
                <a14:m>
                  <m:oMath xmlns:m="http://schemas.openxmlformats.org/officeDocument/2006/math">
                    <m:r>
                      <a:rPr lang="en-US" altLang="zh-CN" b="0" i="1" smtClean="0">
                        <a:latin typeface="Cambria Math" panose="02040503050406030204" pitchFamily="18" charset="0"/>
                      </a:rPr>
                      <m:t>𝑅</m:t>
                    </m:r>
                    <m:r>
                      <a:rPr lang="en-US" altLang="zh-CN" i="1">
                        <a:latin typeface="Cambria Math" panose="02040503050406030204" pitchFamily="18" charset="0"/>
                      </a:rPr>
                      <m:t>=</m:t>
                    </m:r>
                    <m:r>
                      <a:rPr lang="en-US" altLang="zh-CN" b="0" i="1" smtClean="0">
                        <a:latin typeface="Cambria Math" panose="02040503050406030204" pitchFamily="18" charset="0"/>
                      </a:rPr>
                      <m:t>12.000</m:t>
                    </m:r>
                    <m:r>
                      <m:rPr>
                        <m:sty m:val="p"/>
                      </m:rPr>
                      <a:rPr lang="en-US" altLang="zh-CN" i="1">
                        <a:latin typeface="Cambria Math" panose="02040503050406030204" pitchFamily="18" charset="0"/>
                      </a:rPr>
                      <m:t>mm</m:t>
                    </m:r>
                  </m:oMath>
                </a14:m>
                <a:r>
                  <a:rPr lang="zh-CN" altLang="en-US" dirty="0"/>
                  <a:t> </a:t>
                </a:r>
              </a:p>
            </p:txBody>
          </p:sp>
        </mc:Choice>
        <mc:Fallback xmlns="">
          <p:sp>
            <p:nvSpPr>
              <p:cNvPr id="26" name="文本框 25">
                <a:extLst>
                  <a:ext uri="{FF2B5EF4-FFF2-40B4-BE49-F238E27FC236}">
                    <a16:creationId xmlns:a16="http://schemas.microsoft.com/office/drawing/2014/main" id="{573C166A-C3AC-43F5-881D-83574DD71DA7}"/>
                  </a:ext>
                </a:extLst>
              </p:cNvPr>
              <p:cNvSpPr txBox="1">
                <a:spLocks noRot="1" noChangeAspect="1" noMove="1" noResize="1" noEditPoints="1" noAdjustHandles="1" noChangeArrowheads="1" noChangeShapeType="1" noTextEdit="1"/>
              </p:cNvSpPr>
              <p:nvPr/>
            </p:nvSpPr>
            <p:spPr>
              <a:xfrm>
                <a:off x="5085539" y="1049769"/>
                <a:ext cx="1755599" cy="369332"/>
              </a:xfrm>
              <a:prstGeom prst="rect">
                <a:avLst/>
              </a:prstGeom>
              <a:blipFill>
                <a:blip r:embed="rId12"/>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7CD5C9D-05FE-4D52-B27C-3AAF62D43627}"/>
                  </a:ext>
                </a:extLst>
              </p:cNvPr>
              <p:cNvSpPr txBox="1"/>
              <p:nvPr/>
            </p:nvSpPr>
            <p:spPr>
              <a:xfrm>
                <a:off x="8838936" y="1049769"/>
                <a:ext cx="1755599" cy="369332"/>
              </a:xfrm>
              <a:prstGeom prst="rect">
                <a:avLst/>
              </a:prstGeom>
              <a:noFill/>
              <a:ln>
                <a:solidFill>
                  <a:schemeClr val="tx1"/>
                </a:solidFill>
              </a:ln>
            </p:spPr>
            <p:txBody>
              <a:bodyPr wrap="square" rtlCol="0">
                <a:spAutoFit/>
              </a:bodyPr>
              <a:lstStyle/>
              <a:p>
                <a14:m>
                  <m:oMath xmlns:m="http://schemas.openxmlformats.org/officeDocument/2006/math">
                    <m:r>
                      <a:rPr lang="en-US" altLang="zh-CN" b="0" i="1" smtClean="0">
                        <a:latin typeface="Cambria Math" panose="02040503050406030204" pitchFamily="18" charset="0"/>
                      </a:rPr>
                      <m:t>𝑅</m:t>
                    </m:r>
                    <m:r>
                      <a:rPr lang="en-US" altLang="zh-CN" i="1">
                        <a:latin typeface="Cambria Math" panose="02040503050406030204" pitchFamily="18" charset="0"/>
                      </a:rPr>
                      <m:t>=</m:t>
                    </m:r>
                    <m:r>
                      <a:rPr lang="en-US" altLang="zh-CN" b="0" i="1" smtClean="0">
                        <a:latin typeface="Cambria Math" panose="02040503050406030204" pitchFamily="18" charset="0"/>
                      </a:rPr>
                      <m:t>14.000</m:t>
                    </m:r>
                    <m:r>
                      <m:rPr>
                        <m:sty m:val="p"/>
                      </m:rPr>
                      <a:rPr lang="en-US" altLang="zh-CN" i="1">
                        <a:latin typeface="Cambria Math" panose="02040503050406030204" pitchFamily="18" charset="0"/>
                      </a:rPr>
                      <m:t>mm</m:t>
                    </m:r>
                  </m:oMath>
                </a14:m>
                <a:r>
                  <a:rPr lang="zh-CN" altLang="en-US" dirty="0"/>
                  <a:t> </a:t>
                </a:r>
              </a:p>
            </p:txBody>
          </p:sp>
        </mc:Choice>
        <mc:Fallback xmlns="">
          <p:sp>
            <p:nvSpPr>
              <p:cNvPr id="27" name="文本框 26">
                <a:extLst>
                  <a:ext uri="{FF2B5EF4-FFF2-40B4-BE49-F238E27FC236}">
                    <a16:creationId xmlns:a16="http://schemas.microsoft.com/office/drawing/2014/main" id="{67CD5C9D-05FE-4D52-B27C-3AAF62D43627}"/>
                  </a:ext>
                </a:extLst>
              </p:cNvPr>
              <p:cNvSpPr txBox="1">
                <a:spLocks noRot="1" noChangeAspect="1" noMove="1" noResize="1" noEditPoints="1" noAdjustHandles="1" noChangeArrowheads="1" noChangeShapeType="1" noTextEdit="1"/>
              </p:cNvSpPr>
              <p:nvPr/>
            </p:nvSpPr>
            <p:spPr>
              <a:xfrm>
                <a:off x="8838936" y="1049769"/>
                <a:ext cx="1755599" cy="369332"/>
              </a:xfrm>
              <a:prstGeom prst="rect">
                <a:avLst/>
              </a:prstGeom>
              <a:blipFill>
                <a:blip r:embed="rId13"/>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079F48D-384B-4D15-84B4-F1506AC326E2}"/>
                  </a:ext>
                </a:extLst>
              </p:cNvPr>
              <p:cNvSpPr txBox="1"/>
              <p:nvPr/>
            </p:nvSpPr>
            <p:spPr>
              <a:xfrm>
                <a:off x="8838936" y="3830939"/>
                <a:ext cx="1755599" cy="369332"/>
              </a:xfrm>
              <a:prstGeom prst="rect">
                <a:avLst/>
              </a:prstGeom>
              <a:solidFill>
                <a:schemeClr val="bg1"/>
              </a:solidFill>
              <a:ln>
                <a:solidFill>
                  <a:schemeClr val="tx1"/>
                </a:solidFill>
              </a:ln>
            </p:spPr>
            <p:txBody>
              <a:bodyPr wrap="square" rtlCol="0">
                <a:spAutoFit/>
              </a:bodyPr>
              <a:lstStyle/>
              <a:p>
                <a14:m>
                  <m:oMath xmlns:m="http://schemas.openxmlformats.org/officeDocument/2006/math">
                    <m:r>
                      <a:rPr lang="en-US" altLang="zh-CN" b="0" i="1" smtClean="0">
                        <a:latin typeface="Cambria Math" panose="02040503050406030204" pitchFamily="18" charset="0"/>
                      </a:rPr>
                      <m:t>𝑅</m:t>
                    </m:r>
                    <m:r>
                      <a:rPr lang="en-US" altLang="zh-CN" i="1">
                        <a:latin typeface="Cambria Math" panose="02040503050406030204" pitchFamily="18" charset="0"/>
                      </a:rPr>
                      <m:t>=</m:t>
                    </m:r>
                    <m:r>
                      <a:rPr lang="en-US" altLang="zh-CN" b="0" i="1" smtClean="0">
                        <a:latin typeface="Cambria Math" panose="02040503050406030204" pitchFamily="18" charset="0"/>
                      </a:rPr>
                      <m:t>17.000</m:t>
                    </m:r>
                    <m:r>
                      <m:rPr>
                        <m:sty m:val="p"/>
                      </m:rPr>
                      <a:rPr lang="en-US" altLang="zh-CN" i="1">
                        <a:latin typeface="Cambria Math" panose="02040503050406030204" pitchFamily="18" charset="0"/>
                      </a:rPr>
                      <m:t>mm</m:t>
                    </m:r>
                  </m:oMath>
                </a14:m>
                <a:r>
                  <a:rPr lang="zh-CN" altLang="en-US" dirty="0"/>
                  <a:t> </a:t>
                </a:r>
              </a:p>
            </p:txBody>
          </p:sp>
        </mc:Choice>
        <mc:Fallback xmlns="">
          <p:sp>
            <p:nvSpPr>
              <p:cNvPr id="28" name="文本框 27">
                <a:extLst>
                  <a:ext uri="{FF2B5EF4-FFF2-40B4-BE49-F238E27FC236}">
                    <a16:creationId xmlns:a16="http://schemas.microsoft.com/office/drawing/2014/main" id="{3079F48D-384B-4D15-84B4-F1506AC326E2}"/>
                  </a:ext>
                </a:extLst>
              </p:cNvPr>
              <p:cNvSpPr txBox="1">
                <a:spLocks noRot="1" noChangeAspect="1" noMove="1" noResize="1" noEditPoints="1" noAdjustHandles="1" noChangeArrowheads="1" noChangeShapeType="1" noTextEdit="1"/>
              </p:cNvSpPr>
              <p:nvPr/>
            </p:nvSpPr>
            <p:spPr>
              <a:xfrm>
                <a:off x="8838936" y="3830939"/>
                <a:ext cx="1755599" cy="369332"/>
              </a:xfrm>
              <a:prstGeom prst="rect">
                <a:avLst/>
              </a:prstGeom>
              <a:blipFill>
                <a:blip r:embed="rId14"/>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35FB7D62-1446-41A2-A498-D4BE30FFFD88}"/>
                  </a:ext>
                </a:extLst>
              </p:cNvPr>
              <p:cNvSpPr txBox="1"/>
              <p:nvPr/>
            </p:nvSpPr>
            <p:spPr>
              <a:xfrm>
                <a:off x="5085539" y="3830939"/>
                <a:ext cx="1755599" cy="369332"/>
              </a:xfrm>
              <a:prstGeom prst="rect">
                <a:avLst/>
              </a:prstGeom>
              <a:solidFill>
                <a:schemeClr val="bg1"/>
              </a:solidFill>
              <a:ln>
                <a:solidFill>
                  <a:schemeClr val="tx1"/>
                </a:solidFill>
              </a:ln>
            </p:spPr>
            <p:txBody>
              <a:bodyPr wrap="square" rtlCol="0">
                <a:spAutoFit/>
              </a:bodyPr>
              <a:lstStyle/>
              <a:p>
                <a14:m>
                  <m:oMath xmlns:m="http://schemas.openxmlformats.org/officeDocument/2006/math">
                    <m:r>
                      <a:rPr lang="en-US" altLang="zh-CN" b="0" i="1" smtClean="0">
                        <a:latin typeface="Cambria Math" panose="02040503050406030204" pitchFamily="18" charset="0"/>
                      </a:rPr>
                      <m:t>𝑅</m:t>
                    </m:r>
                    <m:r>
                      <a:rPr lang="en-US" altLang="zh-CN" i="1">
                        <a:latin typeface="Cambria Math" panose="02040503050406030204" pitchFamily="18" charset="0"/>
                      </a:rPr>
                      <m:t>=</m:t>
                    </m:r>
                    <m:r>
                      <a:rPr lang="en-US" altLang="zh-CN" b="0" i="1" smtClean="0">
                        <a:latin typeface="Cambria Math" panose="02040503050406030204" pitchFamily="18" charset="0"/>
                      </a:rPr>
                      <m:t>15.000</m:t>
                    </m:r>
                    <m:r>
                      <m:rPr>
                        <m:sty m:val="p"/>
                      </m:rPr>
                      <a:rPr lang="en-US" altLang="zh-CN" i="1">
                        <a:latin typeface="Cambria Math" panose="02040503050406030204" pitchFamily="18" charset="0"/>
                      </a:rPr>
                      <m:t>mm</m:t>
                    </m:r>
                  </m:oMath>
                </a14:m>
                <a:r>
                  <a:rPr lang="zh-CN" altLang="en-US" dirty="0"/>
                  <a:t> </a:t>
                </a:r>
              </a:p>
            </p:txBody>
          </p:sp>
        </mc:Choice>
        <mc:Fallback xmlns="">
          <p:sp>
            <p:nvSpPr>
              <p:cNvPr id="29" name="文本框 28">
                <a:extLst>
                  <a:ext uri="{FF2B5EF4-FFF2-40B4-BE49-F238E27FC236}">
                    <a16:creationId xmlns:a16="http://schemas.microsoft.com/office/drawing/2014/main" id="{35FB7D62-1446-41A2-A498-D4BE30FFFD88}"/>
                  </a:ext>
                </a:extLst>
              </p:cNvPr>
              <p:cNvSpPr txBox="1">
                <a:spLocks noRot="1" noChangeAspect="1" noMove="1" noResize="1" noEditPoints="1" noAdjustHandles="1" noChangeArrowheads="1" noChangeShapeType="1" noTextEdit="1"/>
              </p:cNvSpPr>
              <p:nvPr/>
            </p:nvSpPr>
            <p:spPr>
              <a:xfrm>
                <a:off x="5085539" y="3830939"/>
                <a:ext cx="1755599" cy="369332"/>
              </a:xfrm>
              <a:prstGeom prst="rect">
                <a:avLst/>
              </a:prstGeom>
              <a:blipFill>
                <a:blip r:embed="rId1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F82D984-9691-43DA-A726-0141A02FE742}"/>
                  </a:ext>
                </a:extLst>
              </p:cNvPr>
              <p:cNvSpPr txBox="1"/>
              <p:nvPr/>
            </p:nvSpPr>
            <p:spPr>
              <a:xfrm>
                <a:off x="438961" y="5698787"/>
                <a:ext cx="4618833" cy="1017523"/>
              </a:xfrm>
              <a:prstGeom prst="rect">
                <a:avLst/>
              </a:prstGeom>
              <a:solidFill>
                <a:schemeClr val="bg1"/>
              </a:solid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sz="3200" b="0" i="1" smtClean="0">
                              <a:latin typeface="Cambria Math" panose="02040503050406030204" pitchFamily="18" charset="0"/>
                            </a:rPr>
                          </m:ctrlPr>
                        </m:eqArrPr>
                        <m:e>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cos</m:t>
                              </m:r>
                            </m:fName>
                            <m:e>
                              <m:r>
                                <a:rPr lang="en-US" altLang="zh-CN" sz="3200" b="0" i="1" smtClean="0">
                                  <a:latin typeface="Cambria Math" panose="02040503050406030204" pitchFamily="18" charset="0"/>
                                </a:rPr>
                                <m:t>𝜃</m:t>
                              </m:r>
                            </m:e>
                          </m:func>
                          <m:r>
                            <a:rPr lang="en-US" altLang="zh-CN" sz="3200" i="1">
                              <a:latin typeface="Cambria Math" panose="02040503050406030204" pitchFamily="18" charset="0"/>
                            </a:rPr>
                            <m:t>=</m:t>
                          </m:r>
                          <m:f>
                            <m:fPr>
                              <m:ctrlPr>
                                <a:rPr lang="en-US" altLang="zh-CN" sz="3200" i="1">
                                  <a:latin typeface="Cambria Math" panose="02040503050406030204" pitchFamily="18" charset="0"/>
                                </a:rPr>
                              </m:ctrlPr>
                            </m:fPr>
                            <m:num>
                              <m:r>
                                <a:rPr lang="en-US" altLang="zh-CN" sz="3200" i="1">
                                  <a:latin typeface="Cambria Math" panose="02040503050406030204" pitchFamily="18" charset="0"/>
                                </a:rPr>
                                <m:t>2</m:t>
                              </m:r>
                            </m:num>
                            <m:den>
                              <m:r>
                                <a:rPr lang="en-US" altLang="zh-CN" sz="3200" i="1">
                                  <a:latin typeface="Cambria Math" panose="02040503050406030204" pitchFamily="18" charset="0"/>
                                </a:rPr>
                                <m:t>5</m:t>
                              </m:r>
                            </m:den>
                          </m:f>
                          <m:r>
                            <a:rPr lang="en-US" altLang="zh-CN" sz="3200" i="1">
                              <a:latin typeface="Cambria Math" panose="02040503050406030204" pitchFamily="18" charset="0"/>
                            </a:rPr>
                            <m:t>−</m:t>
                          </m:r>
                          <m:f>
                            <m:fPr>
                              <m:ctrlPr>
                                <a:rPr lang="en-US" altLang="zh-CN" sz="3200" i="1">
                                  <a:latin typeface="Cambria Math" panose="02040503050406030204" pitchFamily="18" charset="0"/>
                                </a:rPr>
                              </m:ctrlPr>
                            </m:fPr>
                            <m:num>
                              <m:r>
                                <a:rPr lang="en-US" altLang="zh-CN" sz="3200" i="1">
                                  <a:latin typeface="Cambria Math" panose="02040503050406030204" pitchFamily="18" charset="0"/>
                                </a:rPr>
                                <m:t>𝑔</m:t>
                              </m:r>
                            </m:num>
                            <m:den>
                              <m:sSup>
                                <m:sSupPr>
                                  <m:ctrlPr>
                                    <a:rPr lang="en-US" altLang="zh-CN" sz="3200" i="1">
                                      <a:latin typeface="Cambria Math" panose="02040503050406030204" pitchFamily="18" charset="0"/>
                                    </a:rPr>
                                  </m:ctrlPr>
                                </m:sSupPr>
                                <m:e>
                                  <m:r>
                                    <m:rPr>
                                      <m:sty m:val="p"/>
                                    </m:rPr>
                                    <a:rPr lang="en-US" altLang="zh-CN" sz="3200">
                                      <a:latin typeface="Cambria Math" panose="02040503050406030204" pitchFamily="18" charset="0"/>
                                    </a:rPr>
                                    <m:t>Ω</m:t>
                                  </m:r>
                                </m:e>
                                <m:sup>
                                  <m:r>
                                    <a:rPr lang="en-US" altLang="zh-CN" sz="3200" i="1">
                                      <a:latin typeface="Cambria Math" panose="02040503050406030204" pitchFamily="18" charset="0"/>
                                    </a:rPr>
                                    <m:t>2</m:t>
                                  </m:r>
                                </m:sup>
                              </m:sSup>
                              <m:r>
                                <a:rPr lang="en-US" altLang="zh-CN" sz="3200" i="1">
                                  <a:latin typeface="Cambria Math" panose="02040503050406030204" pitchFamily="18" charset="0"/>
                                </a:rPr>
                                <m:t>𝑅</m:t>
                              </m:r>
                            </m:den>
                          </m:f>
                        </m:e>
                      </m:eqArr>
                    </m:oMath>
                  </m:oMathPara>
                </a14:m>
                <a:endParaRPr lang="en-US" altLang="zh-CN" sz="3200" b="0" dirty="0"/>
              </a:p>
            </p:txBody>
          </p:sp>
        </mc:Choice>
        <mc:Fallback xmlns="">
          <p:sp>
            <p:nvSpPr>
              <p:cNvPr id="30" name="文本框 29">
                <a:extLst>
                  <a:ext uri="{FF2B5EF4-FFF2-40B4-BE49-F238E27FC236}">
                    <a16:creationId xmlns:a16="http://schemas.microsoft.com/office/drawing/2014/main" id="{CF82D984-9691-43DA-A726-0141A02FE742}"/>
                  </a:ext>
                </a:extLst>
              </p:cNvPr>
              <p:cNvSpPr txBox="1">
                <a:spLocks noRot="1" noChangeAspect="1" noMove="1" noResize="1" noEditPoints="1" noAdjustHandles="1" noChangeArrowheads="1" noChangeShapeType="1" noTextEdit="1"/>
              </p:cNvSpPr>
              <p:nvPr/>
            </p:nvSpPr>
            <p:spPr>
              <a:xfrm>
                <a:off x="438961" y="5698787"/>
                <a:ext cx="4618833" cy="1017523"/>
              </a:xfrm>
              <a:prstGeom prst="rect">
                <a:avLst/>
              </a:prstGeom>
              <a:blipFill>
                <a:blip r:embed="rId16"/>
                <a:stretch>
                  <a:fillRect/>
                </a:stretch>
              </a:blipFill>
              <a:ln w="571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A61DF9C-29CD-4A3C-8EB6-0671A5A7DBFC}"/>
                  </a:ext>
                </a:extLst>
              </p:cNvPr>
              <p:cNvSpPr txBox="1"/>
              <p:nvPr/>
            </p:nvSpPr>
            <p:spPr>
              <a:xfrm>
                <a:off x="4334705" y="6027604"/>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6</m:t>
                          </m:r>
                        </m:e>
                      </m:d>
                    </m:oMath>
                  </m:oMathPara>
                </a14:m>
                <a:endParaRPr lang="zh-CN" altLang="en-US" sz="2400" dirty="0"/>
              </a:p>
            </p:txBody>
          </p:sp>
        </mc:Choice>
        <mc:Fallback xmlns="">
          <p:sp>
            <p:nvSpPr>
              <p:cNvPr id="22" name="文本框 21">
                <a:extLst>
                  <a:ext uri="{FF2B5EF4-FFF2-40B4-BE49-F238E27FC236}">
                    <a16:creationId xmlns:a16="http://schemas.microsoft.com/office/drawing/2014/main" id="{1A61DF9C-29CD-4A3C-8EB6-0671A5A7DBFC}"/>
                  </a:ext>
                </a:extLst>
              </p:cNvPr>
              <p:cNvSpPr txBox="1">
                <a:spLocks noRot="1" noChangeAspect="1" noMove="1" noResize="1" noEditPoints="1" noAdjustHandles="1" noChangeArrowheads="1" noChangeShapeType="1" noTextEdit="1"/>
              </p:cNvSpPr>
              <p:nvPr/>
            </p:nvSpPr>
            <p:spPr>
              <a:xfrm>
                <a:off x="4334705" y="6027604"/>
                <a:ext cx="914400" cy="461665"/>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6183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8C6062F6-C525-47BD-840F-63C398B6CC14}"/>
              </a:ext>
            </a:extLst>
          </p:cNvPr>
          <p:cNvSpPr>
            <a:spLocks noGrp="1"/>
          </p:cNvSpPr>
          <p:nvPr>
            <p:ph type="sldNum" sz="quarter" idx="12"/>
          </p:nvPr>
        </p:nvSpPr>
        <p:spPr/>
        <p:txBody>
          <a:bodyPr/>
          <a:lstStyle/>
          <a:p>
            <a:fld id="{1B487110-FBC2-4736-BE98-00752552BA2D}" type="slidenum">
              <a:rPr lang="zh-CN" altLang="en-US" smtClean="0"/>
              <a:pPr/>
              <a:t>59</a:t>
            </a:fld>
            <a:endParaRPr lang="zh-CN" altLang="en-US" dirty="0"/>
          </a:p>
        </p:txBody>
      </p:sp>
      <p:sp>
        <p:nvSpPr>
          <p:cNvPr id="10" name="文本框 9">
            <a:extLst>
              <a:ext uri="{FF2B5EF4-FFF2-40B4-BE49-F238E27FC236}">
                <a16:creationId xmlns:a16="http://schemas.microsoft.com/office/drawing/2014/main" id="{DD17CBBB-DC51-4C57-B00D-E905E0D5E871}"/>
              </a:ext>
            </a:extLst>
          </p:cNvPr>
          <p:cNvSpPr txBox="1"/>
          <p:nvPr/>
        </p:nvSpPr>
        <p:spPr>
          <a:xfrm>
            <a:off x="1656080" y="193096"/>
            <a:ext cx="6064234" cy="1077218"/>
          </a:xfrm>
          <a:prstGeom prst="rect">
            <a:avLst/>
          </a:prstGeom>
          <a:noFill/>
        </p:spPr>
        <p:txBody>
          <a:bodyPr wrap="square" rtlCol="0">
            <a:spAutoFit/>
          </a:bodyPr>
          <a:lstStyle/>
          <a:p>
            <a:r>
              <a:rPr lang="zh-CN" altLang="en-US" sz="4000" dirty="0"/>
              <a:t>拓展实验</a:t>
            </a:r>
            <a:r>
              <a:rPr lang="en-US" altLang="zh-CN" sz="2400" dirty="0"/>
              <a:t>——</a:t>
            </a:r>
            <a:r>
              <a:rPr lang="zh-CN" altLang="en-US" sz="2400" dirty="0"/>
              <a:t>由两个不同半径钢球组成的飓风球</a:t>
            </a:r>
            <a:endParaRPr lang="zh-CN" altLang="en-US" sz="4000" dirty="0"/>
          </a:p>
        </p:txBody>
      </p:sp>
      <p:pic>
        <p:nvPicPr>
          <p:cNvPr id="9" name="图片 8">
            <a:extLst>
              <a:ext uri="{FF2B5EF4-FFF2-40B4-BE49-F238E27FC236}">
                <a16:creationId xmlns:a16="http://schemas.microsoft.com/office/drawing/2014/main" id="{21413E94-AE25-41DD-8C06-566152B2931D}"/>
              </a:ext>
            </a:extLst>
          </p:cNvPr>
          <p:cNvPicPr>
            <a:picLocks noChangeAspect="1"/>
          </p:cNvPicPr>
          <p:nvPr/>
        </p:nvPicPr>
        <p:blipFill rotWithShape="1">
          <a:blip r:embed="rId3"/>
          <a:srcRect l="24370" t="24370" r="24370" b="24370"/>
          <a:stretch/>
        </p:blipFill>
        <p:spPr>
          <a:xfrm>
            <a:off x="567915" y="1356436"/>
            <a:ext cx="3515360" cy="3515360"/>
          </a:xfrm>
          <a:prstGeom prst="rect">
            <a:avLst/>
          </a:prstGeom>
        </p:spPr>
      </p:pic>
      <p:cxnSp>
        <p:nvCxnSpPr>
          <p:cNvPr id="13" name="直接连接符 12">
            <a:extLst>
              <a:ext uri="{FF2B5EF4-FFF2-40B4-BE49-F238E27FC236}">
                <a16:creationId xmlns:a16="http://schemas.microsoft.com/office/drawing/2014/main" id="{AA853DAC-4F79-4C31-AD1E-53BA0E195B3E}"/>
              </a:ext>
            </a:extLst>
          </p:cNvPr>
          <p:cNvCxnSpPr/>
          <p:nvPr/>
        </p:nvCxnSpPr>
        <p:spPr>
          <a:xfrm flipV="1">
            <a:off x="1417775" y="2125980"/>
            <a:ext cx="0" cy="807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4EDEECB-A706-4A42-A79C-2B29C8F6FB75}"/>
              </a:ext>
            </a:extLst>
          </p:cNvPr>
          <p:cNvCxnSpPr/>
          <p:nvPr/>
        </p:nvCxnSpPr>
        <p:spPr>
          <a:xfrm flipV="1">
            <a:off x="2568395" y="2110740"/>
            <a:ext cx="0" cy="807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B73BE6E-4F72-47C7-B0D4-99852FEEE2FE}"/>
              </a:ext>
            </a:extLst>
          </p:cNvPr>
          <p:cNvCxnSpPr/>
          <p:nvPr/>
        </p:nvCxnSpPr>
        <p:spPr>
          <a:xfrm flipV="1">
            <a:off x="3425645" y="2160782"/>
            <a:ext cx="0" cy="807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E931C53-93BA-4DF8-B063-BA7E99F61504}"/>
              </a:ext>
            </a:extLst>
          </p:cNvPr>
          <p:cNvCxnSpPr/>
          <p:nvPr/>
        </p:nvCxnSpPr>
        <p:spPr>
          <a:xfrm>
            <a:off x="2568395" y="2240280"/>
            <a:ext cx="8585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F6D608B-2F92-40E2-969C-1120F6977ACA}"/>
              </a:ext>
            </a:extLst>
          </p:cNvPr>
          <p:cNvCxnSpPr>
            <a:cxnSpLocks/>
          </p:cNvCxnSpPr>
          <p:nvPr/>
        </p:nvCxnSpPr>
        <p:spPr>
          <a:xfrm>
            <a:off x="1417775" y="2239645"/>
            <a:ext cx="114681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对话气泡: 椭圆形 20">
                <a:extLst>
                  <a:ext uri="{FF2B5EF4-FFF2-40B4-BE49-F238E27FC236}">
                    <a16:creationId xmlns:a16="http://schemas.microsoft.com/office/drawing/2014/main" id="{02FE6F2D-308A-4986-98F4-E3E73484E17C}"/>
                  </a:ext>
                </a:extLst>
              </p:cNvPr>
              <p:cNvSpPr/>
              <p:nvPr/>
            </p:nvSpPr>
            <p:spPr>
              <a:xfrm>
                <a:off x="111759" y="3883930"/>
                <a:ext cx="2188457" cy="865626"/>
              </a:xfrm>
              <a:prstGeom prst="wedgeEllipseCallout">
                <a:avLst>
                  <a:gd name="adj1" fmla="val 34264"/>
                  <a:gd name="adj2" fmla="val -10804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𝑚</m:t>
                        </m:r>
                      </m:e>
                      <m:sub>
                        <m:r>
                          <a:rPr lang="en-US" altLang="zh-CN" b="0" i="1" dirty="0" smtClean="0">
                            <a:solidFill>
                              <a:schemeClr val="tx1"/>
                            </a:solidFill>
                            <a:latin typeface="Cambria Math" panose="02040503050406030204" pitchFamily="18" charset="0"/>
                          </a:rPr>
                          <m:t>2</m:t>
                        </m:r>
                      </m:sub>
                    </m:sSub>
                    <m:r>
                      <a:rPr lang="en-US" altLang="zh-CN" b="0" i="1" dirty="0" smtClean="0">
                        <a:solidFill>
                          <a:schemeClr val="tx1"/>
                        </a:solidFill>
                        <a:latin typeface="Cambria Math" panose="02040503050406030204" pitchFamily="18" charset="0"/>
                      </a:rPr>
                      <m:t>=</m:t>
                    </m:r>
                    <m:r>
                      <a:rPr lang="en-US" altLang="zh-CN" i="1" dirty="0" smtClean="0">
                        <a:solidFill>
                          <a:schemeClr val="tx1"/>
                        </a:solidFill>
                        <a:latin typeface="Cambria Math" panose="02040503050406030204" pitchFamily="18" charset="0"/>
                      </a:rPr>
                      <m:t>2</m:t>
                    </m:r>
                    <m:r>
                      <a:rPr lang="en-US" altLang="zh-CN" b="0" i="1" dirty="0" smtClean="0">
                        <a:solidFill>
                          <a:schemeClr val="tx1"/>
                        </a:solidFill>
                        <a:latin typeface="Cambria Math" panose="02040503050406030204" pitchFamily="18" charset="0"/>
                      </a:rPr>
                      <m:t>3.95</m:t>
                    </m:r>
                  </m:oMath>
                </a14:m>
                <a:r>
                  <a:rPr lang="en-US" altLang="zh-CN" dirty="0">
                    <a:solidFill>
                      <a:schemeClr val="tx1"/>
                    </a:solidFill>
                  </a:rPr>
                  <a:t>g</a:t>
                </a:r>
                <a:endParaRPr lang="zh-CN" altLang="en-US" dirty="0">
                  <a:solidFill>
                    <a:schemeClr val="tx1"/>
                  </a:solidFill>
                </a:endParaRPr>
              </a:p>
            </p:txBody>
          </p:sp>
        </mc:Choice>
        <mc:Fallback xmlns="">
          <p:sp>
            <p:nvSpPr>
              <p:cNvPr id="21" name="对话气泡: 椭圆形 20">
                <a:extLst>
                  <a:ext uri="{FF2B5EF4-FFF2-40B4-BE49-F238E27FC236}">
                    <a16:creationId xmlns:a16="http://schemas.microsoft.com/office/drawing/2014/main" id="{02FE6F2D-308A-4986-98F4-E3E73484E17C}"/>
                  </a:ext>
                </a:extLst>
              </p:cNvPr>
              <p:cNvSpPr>
                <a:spLocks noRot="1" noChangeAspect="1" noMove="1" noResize="1" noEditPoints="1" noAdjustHandles="1" noChangeArrowheads="1" noChangeShapeType="1" noTextEdit="1"/>
              </p:cNvSpPr>
              <p:nvPr/>
            </p:nvSpPr>
            <p:spPr>
              <a:xfrm>
                <a:off x="111759" y="3883930"/>
                <a:ext cx="2188457" cy="865626"/>
              </a:xfrm>
              <a:prstGeom prst="wedgeEllipseCallout">
                <a:avLst>
                  <a:gd name="adj1" fmla="val 34264"/>
                  <a:gd name="adj2" fmla="val -108041"/>
                </a:avLst>
              </a:prstGeom>
              <a:blipFill>
                <a:blip r:embed="rId4"/>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对话气泡: 椭圆形 21">
                <a:extLst>
                  <a:ext uri="{FF2B5EF4-FFF2-40B4-BE49-F238E27FC236}">
                    <a16:creationId xmlns:a16="http://schemas.microsoft.com/office/drawing/2014/main" id="{4958C218-7EF0-4270-A609-C43993210E93}"/>
                  </a:ext>
                </a:extLst>
              </p:cNvPr>
              <p:cNvSpPr/>
              <p:nvPr/>
            </p:nvSpPr>
            <p:spPr>
              <a:xfrm>
                <a:off x="2386786" y="3930257"/>
                <a:ext cx="2152645" cy="865626"/>
              </a:xfrm>
              <a:prstGeom prst="wedgeEllipseCallout">
                <a:avLst>
                  <a:gd name="adj1" fmla="val -21314"/>
                  <a:gd name="adj2" fmla="val -12517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𝑚</m:t>
                        </m:r>
                      </m:e>
                      <m:sub>
                        <m:r>
                          <a:rPr lang="en-US" altLang="zh-CN" b="0" i="1" dirty="0" smtClean="0">
                            <a:solidFill>
                              <a:schemeClr val="tx1"/>
                            </a:solidFill>
                            <a:latin typeface="Cambria Math" panose="02040503050406030204" pitchFamily="18" charset="0"/>
                          </a:rPr>
                          <m:t>1</m:t>
                        </m:r>
                      </m:sub>
                    </m:sSub>
                    <m:r>
                      <a:rPr lang="en-US" altLang="zh-CN" b="0" i="1" dirty="0" smtClean="0">
                        <a:solidFill>
                          <a:schemeClr val="tx1"/>
                        </a:solidFill>
                        <a:latin typeface="Cambria Math" panose="02040503050406030204" pitchFamily="18" charset="0"/>
                      </a:rPr>
                      <m:t>=</m:t>
                    </m:r>
                    <m:r>
                      <a:rPr lang="en-US" altLang="zh-CN" i="1" dirty="0" smtClean="0">
                        <a:solidFill>
                          <a:schemeClr val="tx1"/>
                        </a:solidFill>
                        <a:latin typeface="Cambria Math" panose="02040503050406030204" pitchFamily="18" charset="0"/>
                      </a:rPr>
                      <m:t>1</m:t>
                    </m:r>
                    <m:r>
                      <a:rPr lang="en-US" altLang="zh-CN" b="0" i="1" dirty="0" smtClean="0">
                        <a:solidFill>
                          <a:schemeClr val="tx1"/>
                        </a:solidFill>
                        <a:latin typeface="Cambria Math" panose="02040503050406030204" pitchFamily="18" charset="0"/>
                      </a:rPr>
                      <m:t>1.33</m:t>
                    </m:r>
                  </m:oMath>
                </a14:m>
                <a:r>
                  <a:rPr lang="en-US" altLang="zh-CN" dirty="0">
                    <a:solidFill>
                      <a:schemeClr val="tx1"/>
                    </a:solidFill>
                  </a:rPr>
                  <a:t>g</a:t>
                </a:r>
                <a:endParaRPr lang="zh-CN" altLang="en-US" dirty="0">
                  <a:solidFill>
                    <a:schemeClr val="tx1"/>
                  </a:solidFill>
                </a:endParaRPr>
              </a:p>
            </p:txBody>
          </p:sp>
        </mc:Choice>
        <mc:Fallback xmlns="">
          <p:sp>
            <p:nvSpPr>
              <p:cNvPr id="22" name="对话气泡: 椭圆形 21">
                <a:extLst>
                  <a:ext uri="{FF2B5EF4-FFF2-40B4-BE49-F238E27FC236}">
                    <a16:creationId xmlns:a16="http://schemas.microsoft.com/office/drawing/2014/main" id="{4958C218-7EF0-4270-A609-C43993210E93}"/>
                  </a:ext>
                </a:extLst>
              </p:cNvPr>
              <p:cNvSpPr>
                <a:spLocks noRot="1" noChangeAspect="1" noMove="1" noResize="1" noEditPoints="1" noAdjustHandles="1" noChangeArrowheads="1" noChangeShapeType="1" noTextEdit="1"/>
              </p:cNvSpPr>
              <p:nvPr/>
            </p:nvSpPr>
            <p:spPr>
              <a:xfrm>
                <a:off x="2386786" y="3930257"/>
                <a:ext cx="2152645" cy="865626"/>
              </a:xfrm>
              <a:prstGeom prst="wedgeEllipseCallout">
                <a:avLst>
                  <a:gd name="adj1" fmla="val -21314"/>
                  <a:gd name="adj2" fmla="val -125176"/>
                </a:avLst>
              </a:prstGeom>
              <a:blipFill>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D5A9E91-2603-4506-A6C7-519ED416AFEB}"/>
                  </a:ext>
                </a:extLst>
              </p:cNvPr>
              <p:cNvSpPr txBox="1"/>
              <p:nvPr/>
            </p:nvSpPr>
            <p:spPr>
              <a:xfrm>
                <a:off x="1263660" y="1723605"/>
                <a:ext cx="1296543" cy="369332"/>
              </a:xfrm>
              <a:prstGeom prst="rect">
                <a:avLst/>
              </a:prstGeom>
              <a:solidFill>
                <a:schemeClr val="bg1"/>
              </a:solidFill>
            </p:spPr>
            <p:txBody>
              <a:bodyPr wrap="square" rtlCol="0">
                <a:spAutoFit/>
              </a:bodyPr>
              <a:lstStyle/>
              <a:p>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18</m:t>
                    </m:r>
                  </m:oMath>
                </a14:m>
                <a:r>
                  <a:rPr lang="en-US" altLang="zh-CN" dirty="0"/>
                  <a:t>cm</a:t>
                </a:r>
                <a:endParaRPr lang="zh-CN" altLang="en-US" dirty="0"/>
              </a:p>
            </p:txBody>
          </p:sp>
        </mc:Choice>
        <mc:Fallback xmlns="">
          <p:sp>
            <p:nvSpPr>
              <p:cNvPr id="23" name="文本框 22">
                <a:extLst>
                  <a:ext uri="{FF2B5EF4-FFF2-40B4-BE49-F238E27FC236}">
                    <a16:creationId xmlns:a16="http://schemas.microsoft.com/office/drawing/2014/main" id="{2D5A9E91-2603-4506-A6C7-519ED416AFEB}"/>
                  </a:ext>
                </a:extLst>
              </p:cNvPr>
              <p:cNvSpPr txBox="1">
                <a:spLocks noRot="1" noChangeAspect="1" noMove="1" noResize="1" noEditPoints="1" noAdjustHandles="1" noChangeArrowheads="1" noChangeShapeType="1" noTextEdit="1"/>
              </p:cNvSpPr>
              <p:nvPr/>
            </p:nvSpPr>
            <p:spPr>
              <a:xfrm>
                <a:off x="1263660" y="1723605"/>
                <a:ext cx="1296543" cy="369332"/>
              </a:xfrm>
              <a:prstGeom prst="rect">
                <a:avLst/>
              </a:prstGeom>
              <a:blipFill>
                <a:blip r:embed="rId6"/>
                <a:stretch>
                  <a:fillRect t="-10000" r="-281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CACC186-AE66-4849-894D-CA95EA05F2A2}"/>
                  </a:ext>
                </a:extLst>
              </p:cNvPr>
              <p:cNvSpPr txBox="1"/>
              <p:nvPr/>
            </p:nvSpPr>
            <p:spPr>
              <a:xfrm>
                <a:off x="2560203" y="1723605"/>
                <a:ext cx="1296543" cy="369332"/>
              </a:xfrm>
              <a:prstGeom prst="rect">
                <a:avLst/>
              </a:prstGeom>
              <a:solidFill>
                <a:schemeClr val="bg1"/>
              </a:solidFill>
            </p:spPr>
            <p:txBody>
              <a:bodyPr wrap="square" rtlCol="0">
                <a:spAutoFit/>
              </a:bodyPr>
              <a:lstStyle/>
              <a:p>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b="0" i="1" dirty="0" smtClean="0">
                        <a:latin typeface="Cambria Math" panose="02040503050406030204" pitchFamily="18" charset="0"/>
                      </a:rPr>
                      <m:t>4</m:t>
                    </m:r>
                  </m:oMath>
                </a14:m>
                <a:r>
                  <a:rPr lang="en-US" altLang="zh-CN" dirty="0"/>
                  <a:t>cm</a:t>
                </a:r>
                <a:endParaRPr lang="zh-CN" altLang="en-US" dirty="0"/>
              </a:p>
            </p:txBody>
          </p:sp>
        </mc:Choice>
        <mc:Fallback xmlns="">
          <p:sp>
            <p:nvSpPr>
              <p:cNvPr id="24" name="文本框 23">
                <a:extLst>
                  <a:ext uri="{FF2B5EF4-FFF2-40B4-BE49-F238E27FC236}">
                    <a16:creationId xmlns:a16="http://schemas.microsoft.com/office/drawing/2014/main" id="{8CACC186-AE66-4849-894D-CA95EA05F2A2}"/>
                  </a:ext>
                </a:extLst>
              </p:cNvPr>
              <p:cNvSpPr txBox="1">
                <a:spLocks noRot="1" noChangeAspect="1" noMove="1" noResize="1" noEditPoints="1" noAdjustHandles="1" noChangeArrowheads="1" noChangeShapeType="1" noTextEdit="1"/>
              </p:cNvSpPr>
              <p:nvPr/>
            </p:nvSpPr>
            <p:spPr>
              <a:xfrm>
                <a:off x="2560203" y="1723605"/>
                <a:ext cx="1296543" cy="369332"/>
              </a:xfrm>
              <a:prstGeom prst="rect">
                <a:avLst/>
              </a:prstGeom>
              <a:blipFill>
                <a:blip r:embed="rId7"/>
                <a:stretch>
                  <a:fillRect t="-10000" r="-234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C8CAC93-32A7-4AB8-82B0-1AD5D0B2B218}"/>
                  </a:ext>
                </a:extLst>
              </p:cNvPr>
              <p:cNvSpPr txBox="1"/>
              <p:nvPr/>
            </p:nvSpPr>
            <p:spPr>
              <a:xfrm>
                <a:off x="4539431" y="772160"/>
                <a:ext cx="7652569" cy="5472973"/>
              </a:xfrm>
              <a:prstGeom prst="rect">
                <a:avLst/>
              </a:prstGeom>
              <a:noFill/>
            </p:spPr>
            <p:txBody>
              <a:bodyPr wrap="square" rtlCol="0">
                <a:spAutoFit/>
              </a:bodyPr>
              <a:lstStyle/>
              <a:p>
                <a:r>
                  <a:rPr lang="zh-CN" altLang="en-US" dirty="0"/>
                  <a:t>由飓风球与桌面之间无滑动有</a:t>
                </a:r>
                <a:endParaRPr lang="en-US" altLang="zh-CN" dirty="0"/>
              </a:p>
              <a:p>
                <a:endParaRPr lang="en-US" altLang="zh-CN" sz="1200" dirty="0"/>
              </a:p>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𝜓</m:t>
                          </m:r>
                        </m:e>
                      </m:acc>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2</m:t>
                          </m:r>
                        </m:sub>
                      </m:sSub>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sin</m:t>
                          </m:r>
                        </m:fName>
                        <m:e>
                          <m:r>
                            <a:rPr lang="en-US" altLang="zh-CN" b="0" i="1" dirty="0" smtClean="0">
                              <a:latin typeface="Cambria Math" panose="02040503050406030204" pitchFamily="18" charset="0"/>
                            </a:rPr>
                            <m:t>𝜃</m:t>
                          </m:r>
                        </m:e>
                      </m:func>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𝜙</m:t>
                          </m:r>
                        </m:e>
                      </m:acc>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2</m:t>
                              </m:r>
                            </m:sub>
                          </m:sSub>
                        </m:den>
                      </m:f>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sin</m:t>
                          </m:r>
                        </m:fName>
                        <m:e>
                          <m:r>
                            <a:rPr lang="en-US" altLang="zh-CN" b="0" i="1" dirty="0" smtClean="0">
                              <a:latin typeface="Cambria Math" panose="02040503050406030204" pitchFamily="18" charset="0"/>
                            </a:rPr>
                            <m:t>𝜃</m:t>
                          </m:r>
                        </m:e>
                      </m:func>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𝜓</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𝜙</m:t>
                          </m:r>
                        </m:e>
                      </m:acc>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num>
                        <m:den>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den>
                      </m:f>
                    </m:oMath>
                  </m:oMathPara>
                </a14:m>
                <a:endParaRPr lang="en-US" altLang="zh-CN" b="0" dirty="0"/>
              </a:p>
              <a:p>
                <a:endParaRPr lang="en-US" altLang="zh-CN" sz="1200" dirty="0"/>
              </a:p>
              <a:p>
                <a:r>
                  <a:rPr lang="zh-CN" altLang="en-US" dirty="0"/>
                  <a:t>系统拉格朗日量</a:t>
                </a:r>
                <a:endParaRPr lang="en-US" altLang="zh-CN" dirty="0"/>
              </a:p>
              <a:p>
                <a:endParaRPr lang="en-US" altLang="zh-CN" sz="1200" dirty="0"/>
              </a:p>
              <a:p>
                <a:r>
                  <a:rPr lang="en-US" altLang="zh-CN" dirty="0"/>
                  <a:t> </a:t>
                </a:r>
                <a14:m>
                  <m:oMath xmlns:m="http://schemas.openxmlformats.org/officeDocument/2006/math">
                    <m:r>
                      <a:rPr lang="en-US" altLang="zh-CN" i="1">
                        <a:latin typeface="Cambria Math" panose="02040503050406030204" pitchFamily="18" charset="0"/>
                      </a:rPr>
                      <m:t>𝐿</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
                              <a:rPr lang="en-US" altLang="zh-CN" i="1">
                                <a:latin typeface="Cambria Math" panose="02040503050406030204" pitchFamily="18" charset="0"/>
                              </a:rPr>
                              <m:t>5</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
                              <a:rPr lang="en-US" altLang="zh-CN" i="1">
                                <a:latin typeface="Cambria Math" panose="02040503050406030204" pitchFamily="18" charset="0"/>
                              </a:rPr>
                              <m:t>5</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𝜓</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𝜙</m:t>
                                </m:r>
                              </m:e>
                            </m:ac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𝜃</m:t>
                                </m:r>
                              </m:e>
                            </m:func>
                          </m:e>
                        </m:d>
                      </m:e>
                      <m:sup>
                        <m:r>
                          <a:rPr lang="en-US" altLang="zh-CN" i="1">
                            <a:latin typeface="Cambria Math" panose="02040503050406030204" pitchFamily="18" charset="0"/>
                          </a:rPr>
                          <m:t>2</m:t>
                        </m:r>
                      </m:sup>
                    </m:sSup>
                  </m:oMath>
                </a14:m>
                <a:endParaRPr lang="en-US" altLang="zh-CN" i="1" dirty="0">
                  <a:latin typeface="Cambria Math" panose="02040503050406030204" pitchFamily="18" charset="0"/>
                </a:endParaRPr>
              </a:p>
              <a:p>
                <a:r>
                  <a:rPr lang="en-US" altLang="zh-CN" dirty="0"/>
                  <a:t>       </a:t>
                </a:r>
                <a14:m>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
                          <a:rPr lang="en-US" altLang="zh-CN" i="1">
                            <a:latin typeface="Cambria Math" panose="02040503050406030204" pitchFamily="18" charset="0"/>
                          </a:rPr>
                          <m:t>5</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den>
                            </m:f>
                          </m:e>
                        </m:d>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
                          <a:rPr lang="en-US" altLang="zh-CN" i="1">
                            <a:latin typeface="Cambria Math" panose="02040503050406030204" pitchFamily="18" charset="0"/>
                          </a:rPr>
                          <m:t>5</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e>
                                </m:d>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den>
                            </m:f>
                          </m:e>
                        </m:d>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𝜓</m:t>
                                </m:r>
                              </m:e>
                            </m:ac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𝜃</m:t>
                                </m:r>
                              </m:e>
                            </m:func>
                          </m:e>
                        </m:d>
                      </m:e>
                      <m:sup>
                        <m:r>
                          <a:rPr lang="en-US" altLang="zh-CN" i="1">
                            <a:latin typeface="Cambria Math" panose="02040503050406030204" pitchFamily="18" charset="0"/>
                          </a:rPr>
                          <m:t>2</m:t>
                        </m:r>
                      </m:sup>
                    </m:sSup>
                  </m:oMath>
                </a14:m>
                <a:endParaRPr lang="en-US" altLang="zh-CN" dirty="0"/>
              </a:p>
              <a:p>
                <a:endParaRPr lang="en-US" altLang="zh-CN" sz="1200" dirty="0"/>
              </a:p>
              <a:p>
                <a:r>
                  <a:rPr lang="zh-CN" altLang="en-US" dirty="0"/>
                  <a:t>代入系统拉格朗日方程</a:t>
                </a:r>
                <a:endParaRPr lang="en-US" altLang="zh-CN" dirty="0"/>
              </a:p>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𝑑𝑡</m:t>
                          </m:r>
                        </m:den>
                      </m:f>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𝐿</m:t>
                          </m:r>
                        </m:num>
                        <m:den>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𝐿</m:t>
                          </m:r>
                        </m:num>
                        <m:den>
                          <m:r>
                            <a:rPr lang="en-US" altLang="zh-CN" b="0" i="1" smtClean="0">
                              <a:latin typeface="Cambria Math" panose="02040503050406030204" pitchFamily="18" charset="0"/>
                            </a:rPr>
                            <m:t>𝜕𝜃</m:t>
                          </m:r>
                        </m:den>
                      </m:f>
                      <m:r>
                        <a:rPr lang="en-US" altLang="zh-CN" b="0" i="1" smtClean="0">
                          <a:latin typeface="Cambria Math" panose="02040503050406030204" pitchFamily="18" charset="0"/>
                        </a:rPr>
                        <m:t>=0</m:t>
                      </m:r>
                    </m:oMath>
                  </m:oMathPara>
                </a14:m>
                <a:endParaRPr lang="en-US" altLang="zh-CN" b="0" dirty="0"/>
              </a:p>
              <a:p>
                <a:r>
                  <a:rPr lang="zh-CN" altLang="en-US" dirty="0"/>
                  <a:t>解得</a:t>
                </a:r>
                <a:endParaRPr lang="en-US" altLang="zh-CN" dirty="0"/>
              </a:p>
              <a:p>
                <a:endParaRPr lang="en-US" altLang="zh-CN" sz="1200" dirty="0"/>
              </a:p>
              <a:p>
                <a:r>
                  <a:rPr lang="en-US" altLang="zh-CN" sz="2800" b="0" dirty="0"/>
                  <a:t> </a:t>
                </a:r>
                <a14:m>
                  <m:oMath xmlns:m="http://schemas.openxmlformats.org/officeDocument/2006/math">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r>
                          <a:rPr lang="en-US" altLang="zh-CN" sz="2800" b="0" i="1" smtClean="0">
                            <a:latin typeface="Cambria Math" panose="02040503050406030204" pitchFamily="18" charset="0"/>
                          </a:rPr>
                          <m:t>𝜃</m:t>
                        </m:r>
                      </m:e>
                    </m:func>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5</m:t>
                        </m:r>
                      </m:den>
                    </m:f>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1</m:t>
                            </m:r>
                          </m:sub>
                        </m:sSub>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2</m:t>
                            </m:r>
                          </m:sup>
                        </m:sSubSup>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2</m:t>
                            </m:r>
                          </m:sub>
                        </m:sSub>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2</m:t>
                            </m:r>
                          </m:sub>
                          <m:sup>
                            <m:r>
                              <a:rPr lang="en-US" altLang="zh-CN" sz="2800" b="0" i="1" smtClean="0">
                                <a:latin typeface="Cambria Math" panose="02040503050406030204" pitchFamily="18" charset="0"/>
                              </a:rPr>
                              <m:t>2</m:t>
                            </m:r>
                          </m:sup>
                        </m:sSubSup>
                        <m:r>
                          <a:rPr lang="en-US" altLang="zh-CN" sz="2800" b="0" i="1" smtClean="0">
                            <a:latin typeface="Cambria Math" panose="02040503050406030204" pitchFamily="18" charset="0"/>
                          </a:rPr>
                          <m:t>)</m:t>
                        </m:r>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2</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2</m:t>
                                </m:r>
                              </m:sub>
                            </m:sSub>
                          </m:e>
                        </m:d>
                        <m:r>
                          <a:rPr lang="en-US" altLang="zh-CN" sz="2800" b="0" i="1" smtClean="0">
                            <a:latin typeface="Cambria Math" panose="02040503050406030204" pitchFamily="18" charset="0"/>
                          </a:rPr>
                          <m:t>𝑔</m:t>
                        </m:r>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2</m:t>
                            </m:r>
                          </m:sub>
                        </m:sSub>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2</m:t>
                                </m:r>
                              </m:sub>
                            </m:sSub>
                          </m:e>
                        </m:d>
                        <m:sSup>
                          <m:sSupPr>
                            <m:ctrlPr>
                              <a:rPr lang="en-US" altLang="zh-CN" sz="2800" b="0" i="1" dirty="0" smtClean="0">
                                <a:latin typeface="Cambria Math" panose="02040503050406030204" pitchFamily="18" charset="0"/>
                              </a:rPr>
                            </m:ctrlPr>
                          </m:sSupPr>
                          <m:e>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𝜙</m:t>
                                </m:r>
                              </m:e>
                            </m:acc>
                          </m:e>
                          <m:sup>
                            <m:r>
                              <a:rPr lang="en-US" altLang="zh-CN" sz="2800" b="0" i="1" dirty="0" smtClean="0">
                                <a:latin typeface="Cambria Math" panose="02040503050406030204" pitchFamily="18" charset="0"/>
                              </a:rPr>
                              <m:t>2</m:t>
                            </m:r>
                          </m:sup>
                        </m:sSup>
                      </m:den>
                    </m:f>
                  </m:oMath>
                </a14:m>
                <a:endParaRPr lang="zh-CN" altLang="en-US" sz="2800" dirty="0"/>
              </a:p>
            </p:txBody>
          </p:sp>
        </mc:Choice>
        <mc:Fallback xmlns="">
          <p:sp>
            <p:nvSpPr>
              <p:cNvPr id="25" name="文本框 24">
                <a:extLst>
                  <a:ext uri="{FF2B5EF4-FFF2-40B4-BE49-F238E27FC236}">
                    <a16:creationId xmlns:a16="http://schemas.microsoft.com/office/drawing/2014/main" id="{9C8CAC93-32A7-4AB8-82B0-1AD5D0B2B218}"/>
                  </a:ext>
                </a:extLst>
              </p:cNvPr>
              <p:cNvSpPr txBox="1">
                <a:spLocks noRot="1" noChangeAspect="1" noMove="1" noResize="1" noEditPoints="1" noAdjustHandles="1" noChangeArrowheads="1" noChangeShapeType="1" noTextEdit="1"/>
              </p:cNvSpPr>
              <p:nvPr/>
            </p:nvSpPr>
            <p:spPr>
              <a:xfrm>
                <a:off x="4539431" y="772160"/>
                <a:ext cx="7652569" cy="5472973"/>
              </a:xfrm>
              <a:prstGeom prst="rect">
                <a:avLst/>
              </a:prstGeom>
              <a:blipFill>
                <a:blip r:embed="rId8"/>
                <a:stretch>
                  <a:fillRect l="-717" t="-669"/>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20572A92-BE9E-4FE5-AB4D-D635E49A0CD4}"/>
              </a:ext>
            </a:extLst>
          </p:cNvPr>
          <p:cNvSpPr/>
          <p:nvPr/>
        </p:nvSpPr>
        <p:spPr>
          <a:xfrm>
            <a:off x="4539430" y="5277481"/>
            <a:ext cx="7303309" cy="107721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7BAC567-E009-4D53-8FA5-5AE3FADF7528}"/>
                  </a:ext>
                </a:extLst>
              </p:cNvPr>
              <p:cNvSpPr txBox="1"/>
              <p:nvPr/>
            </p:nvSpPr>
            <p:spPr>
              <a:xfrm>
                <a:off x="10928340" y="131833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23</m:t>
                          </m:r>
                        </m:e>
                      </m:d>
                    </m:oMath>
                  </m:oMathPara>
                </a14:m>
                <a:endParaRPr lang="zh-CN" altLang="en-US" sz="2400" dirty="0"/>
              </a:p>
            </p:txBody>
          </p:sp>
        </mc:Choice>
        <mc:Fallback xmlns="">
          <p:sp>
            <p:nvSpPr>
              <p:cNvPr id="20" name="文本框 19">
                <a:extLst>
                  <a:ext uri="{FF2B5EF4-FFF2-40B4-BE49-F238E27FC236}">
                    <a16:creationId xmlns:a16="http://schemas.microsoft.com/office/drawing/2014/main" id="{57BAC567-E009-4D53-8FA5-5AE3FADF7528}"/>
                  </a:ext>
                </a:extLst>
              </p:cNvPr>
              <p:cNvSpPr txBox="1">
                <a:spLocks noRot="1" noChangeAspect="1" noMove="1" noResize="1" noEditPoints="1" noAdjustHandles="1" noChangeArrowheads="1" noChangeShapeType="1" noTextEdit="1"/>
              </p:cNvSpPr>
              <p:nvPr/>
            </p:nvSpPr>
            <p:spPr>
              <a:xfrm>
                <a:off x="10928340" y="1318336"/>
                <a:ext cx="914400" cy="4616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A492AE3-23AC-46C5-9158-7DBA7B36DB13}"/>
                  </a:ext>
                </a:extLst>
              </p:cNvPr>
              <p:cNvSpPr txBox="1"/>
              <p:nvPr/>
            </p:nvSpPr>
            <p:spPr>
              <a:xfrm>
                <a:off x="10928340" y="1929949"/>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24</m:t>
                          </m:r>
                        </m:e>
                      </m:d>
                    </m:oMath>
                  </m:oMathPara>
                </a14:m>
                <a:endParaRPr lang="zh-CN" altLang="en-US" sz="2400" dirty="0"/>
              </a:p>
            </p:txBody>
          </p:sp>
        </mc:Choice>
        <mc:Fallback xmlns="">
          <p:sp>
            <p:nvSpPr>
              <p:cNvPr id="27" name="文本框 26">
                <a:extLst>
                  <a:ext uri="{FF2B5EF4-FFF2-40B4-BE49-F238E27FC236}">
                    <a16:creationId xmlns:a16="http://schemas.microsoft.com/office/drawing/2014/main" id="{5A492AE3-23AC-46C5-9158-7DBA7B36DB13}"/>
                  </a:ext>
                </a:extLst>
              </p:cNvPr>
              <p:cNvSpPr txBox="1">
                <a:spLocks noRot="1" noChangeAspect="1" noMove="1" noResize="1" noEditPoints="1" noAdjustHandles="1" noChangeArrowheads="1" noChangeShapeType="1" noTextEdit="1"/>
              </p:cNvSpPr>
              <p:nvPr/>
            </p:nvSpPr>
            <p:spPr>
              <a:xfrm>
                <a:off x="10928340" y="1929949"/>
                <a:ext cx="914400"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9954997-0502-4618-B614-CBFFC4A29928}"/>
                  </a:ext>
                </a:extLst>
              </p:cNvPr>
              <p:cNvSpPr txBox="1"/>
              <p:nvPr/>
            </p:nvSpPr>
            <p:spPr>
              <a:xfrm>
                <a:off x="10928340" y="3885912"/>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25</m:t>
                          </m:r>
                        </m:e>
                      </m:d>
                    </m:oMath>
                  </m:oMathPara>
                </a14:m>
                <a:endParaRPr lang="zh-CN" altLang="en-US" sz="2400" dirty="0"/>
              </a:p>
            </p:txBody>
          </p:sp>
        </mc:Choice>
        <mc:Fallback xmlns="">
          <p:sp>
            <p:nvSpPr>
              <p:cNvPr id="28" name="文本框 27">
                <a:extLst>
                  <a:ext uri="{FF2B5EF4-FFF2-40B4-BE49-F238E27FC236}">
                    <a16:creationId xmlns:a16="http://schemas.microsoft.com/office/drawing/2014/main" id="{F9954997-0502-4618-B614-CBFFC4A29928}"/>
                  </a:ext>
                </a:extLst>
              </p:cNvPr>
              <p:cNvSpPr txBox="1">
                <a:spLocks noRot="1" noChangeAspect="1" noMove="1" noResize="1" noEditPoints="1" noAdjustHandles="1" noChangeArrowheads="1" noChangeShapeType="1" noTextEdit="1"/>
              </p:cNvSpPr>
              <p:nvPr/>
            </p:nvSpPr>
            <p:spPr>
              <a:xfrm>
                <a:off x="10928340" y="3885912"/>
                <a:ext cx="914400" cy="4616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41250D09-0441-4C69-8946-78DCD8CB78B6}"/>
                  </a:ext>
                </a:extLst>
              </p:cNvPr>
              <p:cNvSpPr txBox="1"/>
              <p:nvPr/>
            </p:nvSpPr>
            <p:spPr>
              <a:xfrm>
                <a:off x="10928340" y="446497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26</m:t>
                          </m:r>
                        </m:e>
                      </m:d>
                    </m:oMath>
                  </m:oMathPara>
                </a14:m>
                <a:endParaRPr lang="zh-CN" altLang="en-US" sz="2400" dirty="0"/>
              </a:p>
            </p:txBody>
          </p:sp>
        </mc:Choice>
        <mc:Fallback xmlns="">
          <p:sp>
            <p:nvSpPr>
              <p:cNvPr id="29" name="文本框 28">
                <a:extLst>
                  <a:ext uri="{FF2B5EF4-FFF2-40B4-BE49-F238E27FC236}">
                    <a16:creationId xmlns:a16="http://schemas.microsoft.com/office/drawing/2014/main" id="{41250D09-0441-4C69-8946-78DCD8CB78B6}"/>
                  </a:ext>
                </a:extLst>
              </p:cNvPr>
              <p:cNvSpPr txBox="1">
                <a:spLocks noRot="1" noChangeAspect="1" noMove="1" noResize="1" noEditPoints="1" noAdjustHandles="1" noChangeArrowheads="1" noChangeShapeType="1" noTextEdit="1"/>
              </p:cNvSpPr>
              <p:nvPr/>
            </p:nvSpPr>
            <p:spPr>
              <a:xfrm>
                <a:off x="10928340" y="4464976"/>
                <a:ext cx="914400"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8E416D2-CF78-4DCF-A62C-1B9DC27C9F6D}"/>
                  </a:ext>
                </a:extLst>
              </p:cNvPr>
              <p:cNvSpPr txBox="1"/>
              <p:nvPr/>
            </p:nvSpPr>
            <p:spPr>
              <a:xfrm>
                <a:off x="10928340" y="558525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27</m:t>
                          </m:r>
                        </m:e>
                      </m:d>
                    </m:oMath>
                  </m:oMathPara>
                </a14:m>
                <a:endParaRPr lang="zh-CN" altLang="en-US" sz="2400" dirty="0"/>
              </a:p>
            </p:txBody>
          </p:sp>
        </mc:Choice>
        <mc:Fallback xmlns="">
          <p:sp>
            <p:nvSpPr>
              <p:cNvPr id="30" name="文本框 29">
                <a:extLst>
                  <a:ext uri="{FF2B5EF4-FFF2-40B4-BE49-F238E27FC236}">
                    <a16:creationId xmlns:a16="http://schemas.microsoft.com/office/drawing/2014/main" id="{C8E416D2-CF78-4DCF-A62C-1B9DC27C9F6D}"/>
                  </a:ext>
                </a:extLst>
              </p:cNvPr>
              <p:cNvSpPr txBox="1">
                <a:spLocks noRot="1" noChangeAspect="1" noMove="1" noResize="1" noEditPoints="1" noAdjustHandles="1" noChangeArrowheads="1" noChangeShapeType="1" noTextEdit="1"/>
              </p:cNvSpPr>
              <p:nvPr/>
            </p:nvSpPr>
            <p:spPr>
              <a:xfrm>
                <a:off x="10928340" y="5585257"/>
                <a:ext cx="914400" cy="461665"/>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6492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1B456917-30D6-4492-98DF-5AB8E36F383D}"/>
              </a:ext>
            </a:extLst>
          </p:cNvPr>
          <p:cNvSpPr>
            <a:spLocks noGrp="1"/>
          </p:cNvSpPr>
          <p:nvPr>
            <p:ph type="sldNum" sz="quarter" idx="12"/>
          </p:nvPr>
        </p:nvSpPr>
        <p:spPr/>
        <p:txBody>
          <a:bodyPr/>
          <a:lstStyle/>
          <a:p>
            <a:fld id="{1B487110-FBC2-4736-BE98-00752552BA2D}" type="slidenum">
              <a:rPr lang="zh-CN" altLang="en-US" smtClean="0"/>
              <a:pPr/>
              <a:t>6</a:t>
            </a:fld>
            <a:endParaRPr lang="zh-CN" altLang="en-US" dirty="0"/>
          </a:p>
        </p:txBody>
      </p:sp>
      <p:pic>
        <p:nvPicPr>
          <p:cNvPr id="7" name="图片 6">
            <a:extLst>
              <a:ext uri="{FF2B5EF4-FFF2-40B4-BE49-F238E27FC236}">
                <a16:creationId xmlns:a16="http://schemas.microsoft.com/office/drawing/2014/main" id="{4F8EA95D-F379-48B7-938A-DCFCB3C1B46C}"/>
              </a:ext>
            </a:extLst>
          </p:cNvPr>
          <p:cNvPicPr>
            <a:picLocks noChangeAspect="1"/>
          </p:cNvPicPr>
          <p:nvPr/>
        </p:nvPicPr>
        <p:blipFill>
          <a:blip r:embed="rId3"/>
          <a:stretch>
            <a:fillRect/>
          </a:stretch>
        </p:blipFill>
        <p:spPr>
          <a:xfrm>
            <a:off x="3431432" y="1304789"/>
            <a:ext cx="5329136" cy="5329136"/>
          </a:xfrm>
          <a:prstGeom prst="rect">
            <a:avLst/>
          </a:prstGeom>
        </p:spPr>
      </p:pic>
      <p:cxnSp>
        <p:nvCxnSpPr>
          <p:cNvPr id="17" name="直接箭头连接符 16">
            <a:extLst>
              <a:ext uri="{FF2B5EF4-FFF2-40B4-BE49-F238E27FC236}">
                <a16:creationId xmlns:a16="http://schemas.microsoft.com/office/drawing/2014/main" id="{0CDC2CE4-F47E-409A-A361-F710B07DF799}"/>
              </a:ext>
            </a:extLst>
          </p:cNvPr>
          <p:cNvCxnSpPr>
            <a:cxnSpLocks/>
          </p:cNvCxnSpPr>
          <p:nvPr/>
        </p:nvCxnSpPr>
        <p:spPr>
          <a:xfrm flipV="1">
            <a:off x="2869660" y="4734046"/>
            <a:ext cx="2026431" cy="359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4B56ED9-6419-42CD-968B-DB7D929C2A23}"/>
              </a:ext>
            </a:extLst>
          </p:cNvPr>
          <p:cNvSpPr txBox="1"/>
          <p:nvPr/>
        </p:nvSpPr>
        <p:spPr>
          <a:xfrm>
            <a:off x="1347983" y="4800697"/>
            <a:ext cx="1415772" cy="584775"/>
          </a:xfrm>
          <a:prstGeom prst="rect">
            <a:avLst/>
          </a:prstGeom>
          <a:solidFill>
            <a:schemeClr val="bg1">
              <a:lumMod val="75000"/>
            </a:schemeClr>
          </a:solidFill>
          <a:ln>
            <a:solidFill>
              <a:schemeClr val="bg1"/>
            </a:solidFill>
          </a:ln>
        </p:spPr>
        <p:txBody>
          <a:bodyPr wrap="none" rtlCol="0">
            <a:spAutoFit/>
          </a:bodyPr>
          <a:lstStyle/>
          <a:p>
            <a:r>
              <a:rPr lang="zh-CN" altLang="en-US" sz="3200" dirty="0"/>
              <a:t>水平仪</a:t>
            </a:r>
          </a:p>
        </p:txBody>
      </p:sp>
      <p:cxnSp>
        <p:nvCxnSpPr>
          <p:cNvPr id="20" name="直接箭头连接符 19">
            <a:extLst>
              <a:ext uri="{FF2B5EF4-FFF2-40B4-BE49-F238E27FC236}">
                <a16:creationId xmlns:a16="http://schemas.microsoft.com/office/drawing/2014/main" id="{B1708B81-0537-4268-AD4E-EF546732A0A0}"/>
              </a:ext>
            </a:extLst>
          </p:cNvPr>
          <p:cNvCxnSpPr>
            <a:cxnSpLocks/>
          </p:cNvCxnSpPr>
          <p:nvPr/>
        </p:nvCxnSpPr>
        <p:spPr>
          <a:xfrm flipH="1">
            <a:off x="6759667" y="4610082"/>
            <a:ext cx="261674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271EBAD-AD57-4579-B229-8A1D3C887358}"/>
              </a:ext>
            </a:extLst>
          </p:cNvPr>
          <p:cNvSpPr txBox="1"/>
          <p:nvPr/>
        </p:nvSpPr>
        <p:spPr>
          <a:xfrm>
            <a:off x="9536041" y="4348472"/>
            <a:ext cx="2339102" cy="523220"/>
          </a:xfrm>
          <a:prstGeom prst="rect">
            <a:avLst/>
          </a:prstGeom>
          <a:solidFill>
            <a:schemeClr val="bg1">
              <a:lumMod val="75000"/>
            </a:schemeClr>
          </a:solidFill>
          <a:ln>
            <a:solidFill>
              <a:schemeClr val="bg1"/>
            </a:solidFill>
          </a:ln>
        </p:spPr>
        <p:txBody>
          <a:bodyPr wrap="none" rtlCol="0">
            <a:spAutoFit/>
          </a:bodyPr>
          <a:lstStyle/>
          <a:p>
            <a:r>
              <a:rPr lang="zh-CN" altLang="en-US" sz="2800" dirty="0"/>
              <a:t>镜面不锈钢板</a:t>
            </a:r>
            <a:endParaRPr lang="en-US" altLang="zh-CN" sz="2800" dirty="0"/>
          </a:p>
        </p:txBody>
      </p:sp>
      <p:sp>
        <p:nvSpPr>
          <p:cNvPr id="43" name="文本框 42">
            <a:extLst>
              <a:ext uri="{FF2B5EF4-FFF2-40B4-BE49-F238E27FC236}">
                <a16:creationId xmlns:a16="http://schemas.microsoft.com/office/drawing/2014/main" id="{CB1F1F3F-AA30-4730-AB8B-57F68CE12B37}"/>
              </a:ext>
            </a:extLst>
          </p:cNvPr>
          <p:cNvSpPr txBox="1"/>
          <p:nvPr/>
        </p:nvSpPr>
        <p:spPr>
          <a:xfrm>
            <a:off x="1374071" y="3874498"/>
            <a:ext cx="1415772" cy="584775"/>
          </a:xfrm>
          <a:prstGeom prst="rect">
            <a:avLst/>
          </a:prstGeom>
          <a:solidFill>
            <a:schemeClr val="bg1">
              <a:lumMod val="75000"/>
            </a:schemeClr>
          </a:solidFill>
          <a:ln>
            <a:solidFill>
              <a:schemeClr val="bg1"/>
            </a:solidFill>
          </a:ln>
        </p:spPr>
        <p:txBody>
          <a:bodyPr wrap="none" rtlCol="0">
            <a:spAutoFit/>
          </a:bodyPr>
          <a:lstStyle/>
          <a:p>
            <a:r>
              <a:rPr lang="zh-CN" altLang="en-US" sz="3200" dirty="0"/>
              <a:t>飓风球</a:t>
            </a:r>
          </a:p>
        </p:txBody>
      </p:sp>
      <p:cxnSp>
        <p:nvCxnSpPr>
          <p:cNvPr id="28" name="直接箭头连接符 27">
            <a:extLst>
              <a:ext uri="{FF2B5EF4-FFF2-40B4-BE49-F238E27FC236}">
                <a16:creationId xmlns:a16="http://schemas.microsoft.com/office/drawing/2014/main" id="{75E63413-BA4D-406D-8524-124494D0A47E}"/>
              </a:ext>
            </a:extLst>
          </p:cNvPr>
          <p:cNvCxnSpPr>
            <a:cxnSpLocks/>
          </p:cNvCxnSpPr>
          <p:nvPr/>
        </p:nvCxnSpPr>
        <p:spPr>
          <a:xfrm>
            <a:off x="2869660" y="4166886"/>
            <a:ext cx="313760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2C4774E-4F25-43B0-9657-CC71CDA06F0D}"/>
              </a:ext>
            </a:extLst>
          </p:cNvPr>
          <p:cNvSpPr txBox="1"/>
          <p:nvPr/>
        </p:nvSpPr>
        <p:spPr>
          <a:xfrm>
            <a:off x="1656080" y="224075"/>
            <a:ext cx="6111086" cy="707886"/>
          </a:xfrm>
          <a:prstGeom prst="rect">
            <a:avLst/>
          </a:prstGeom>
          <a:noFill/>
        </p:spPr>
        <p:txBody>
          <a:bodyPr wrap="square" rtlCol="0">
            <a:spAutoFit/>
          </a:bodyPr>
          <a:lstStyle/>
          <a:p>
            <a:r>
              <a:rPr lang="zh-CN" altLang="en-US" sz="4000" b="1" dirty="0"/>
              <a:t>二、实验现象</a:t>
            </a:r>
            <a:r>
              <a:rPr lang="en-US" altLang="zh-CN" sz="2400" dirty="0"/>
              <a:t>——</a:t>
            </a:r>
            <a:r>
              <a:rPr lang="zh-CN" altLang="en-US" sz="2400" dirty="0"/>
              <a:t>实验装置</a:t>
            </a:r>
            <a:endParaRPr lang="zh-CN" altLang="en-US" sz="4000" dirty="0"/>
          </a:p>
        </p:txBody>
      </p:sp>
    </p:spTree>
    <p:extLst>
      <p:ext uri="{BB962C8B-B14F-4D97-AF65-F5344CB8AC3E}">
        <p14:creationId xmlns:p14="http://schemas.microsoft.com/office/powerpoint/2010/main" val="1087606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8C6062F6-C525-47BD-840F-63C398B6CC14}"/>
              </a:ext>
            </a:extLst>
          </p:cNvPr>
          <p:cNvSpPr>
            <a:spLocks noGrp="1"/>
          </p:cNvSpPr>
          <p:nvPr>
            <p:ph type="sldNum" sz="quarter" idx="12"/>
          </p:nvPr>
        </p:nvSpPr>
        <p:spPr/>
        <p:txBody>
          <a:bodyPr/>
          <a:lstStyle/>
          <a:p>
            <a:fld id="{1B487110-FBC2-4736-BE98-00752552BA2D}" type="slidenum">
              <a:rPr lang="zh-CN" altLang="en-US" smtClean="0"/>
              <a:pPr/>
              <a:t>60</a:t>
            </a:fld>
            <a:endParaRPr lang="zh-CN" altLang="en-US" dirty="0"/>
          </a:p>
        </p:txBody>
      </p:sp>
      <p:sp>
        <p:nvSpPr>
          <p:cNvPr id="10" name="文本框 9">
            <a:extLst>
              <a:ext uri="{FF2B5EF4-FFF2-40B4-BE49-F238E27FC236}">
                <a16:creationId xmlns:a16="http://schemas.microsoft.com/office/drawing/2014/main" id="{DD17CBBB-DC51-4C57-B00D-E905E0D5E871}"/>
              </a:ext>
            </a:extLst>
          </p:cNvPr>
          <p:cNvSpPr txBox="1"/>
          <p:nvPr/>
        </p:nvSpPr>
        <p:spPr>
          <a:xfrm>
            <a:off x="1656080" y="193096"/>
            <a:ext cx="6064234" cy="1077218"/>
          </a:xfrm>
          <a:prstGeom prst="rect">
            <a:avLst/>
          </a:prstGeom>
          <a:noFill/>
        </p:spPr>
        <p:txBody>
          <a:bodyPr wrap="square" rtlCol="0">
            <a:spAutoFit/>
          </a:bodyPr>
          <a:lstStyle/>
          <a:p>
            <a:r>
              <a:rPr lang="zh-CN" altLang="en-US" sz="4000" dirty="0"/>
              <a:t>拓展实验</a:t>
            </a:r>
            <a:r>
              <a:rPr lang="en-US" altLang="zh-CN" sz="2400" dirty="0"/>
              <a:t>——</a:t>
            </a:r>
            <a:r>
              <a:rPr lang="zh-CN" altLang="en-US" sz="2400" dirty="0"/>
              <a:t>由两个不同半径钢球组成的飓风球</a:t>
            </a:r>
            <a:endParaRPr lang="zh-CN" altLang="en-US" sz="4000" dirty="0"/>
          </a:p>
        </p:txBody>
      </p:sp>
      <p:pic>
        <p:nvPicPr>
          <p:cNvPr id="8" name="图片 7">
            <a:extLst>
              <a:ext uri="{FF2B5EF4-FFF2-40B4-BE49-F238E27FC236}">
                <a16:creationId xmlns:a16="http://schemas.microsoft.com/office/drawing/2014/main" id="{B9E53FCF-39A3-4D00-8B0D-973AC2808B52}"/>
              </a:ext>
            </a:extLst>
          </p:cNvPr>
          <p:cNvPicPr>
            <a:picLocks noChangeAspect="1"/>
          </p:cNvPicPr>
          <p:nvPr/>
        </p:nvPicPr>
        <p:blipFill>
          <a:blip r:embed="rId3"/>
          <a:stretch>
            <a:fillRect/>
          </a:stretch>
        </p:blipFill>
        <p:spPr>
          <a:xfrm>
            <a:off x="959583" y="1270314"/>
            <a:ext cx="6667500" cy="5000625"/>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649F033-21B4-474C-9261-C1D1E49AFAC0}"/>
                  </a:ext>
                </a:extLst>
              </p:cNvPr>
              <p:cNvSpPr/>
              <p:nvPr/>
            </p:nvSpPr>
            <p:spPr>
              <a:xfrm>
                <a:off x="4168141" y="4267685"/>
                <a:ext cx="7785548" cy="829458"/>
              </a:xfrm>
              <a:prstGeom prst="rect">
                <a:avLst/>
              </a:prstGeom>
              <a:solidFill>
                <a:schemeClr val="bg1"/>
              </a:solidFill>
              <a:ln w="57150">
                <a:solidFill>
                  <a:schemeClr val="tx1"/>
                </a:solidFill>
              </a:ln>
            </p:spPr>
            <p:txBody>
              <a:bodyPr wrap="square">
                <a:spAutoFit/>
              </a:bodyPr>
              <a:lstStyle/>
              <a:p>
                <a:r>
                  <a:rPr lang="en-US" altLang="zh-CN" sz="2800" dirty="0"/>
                  <a:t> </a:t>
                </a:r>
                <a14:m>
                  <m:oMath xmlns:m="http://schemas.openxmlformats.org/officeDocument/2006/math">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cos</m:t>
                        </m:r>
                      </m:fName>
                      <m:e>
                        <m:r>
                          <a:rPr lang="en-US" altLang="zh-CN" sz="2800" i="1">
                            <a:latin typeface="Cambria Math" panose="02040503050406030204" pitchFamily="18" charset="0"/>
                          </a:rPr>
                          <m:t>𝜃</m:t>
                        </m:r>
                      </m:e>
                    </m:func>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2</m:t>
                        </m:r>
                      </m:num>
                      <m:den>
                        <m:r>
                          <a:rPr lang="en-US" altLang="zh-CN" sz="2800" i="1">
                            <a:latin typeface="Cambria Math" panose="02040503050406030204" pitchFamily="18" charset="0"/>
                          </a:rPr>
                          <m:t>5</m:t>
                        </m:r>
                      </m:den>
                    </m:f>
                    <m:f>
                      <m:fPr>
                        <m:ctrlPr>
                          <a:rPr lang="en-US" altLang="zh-CN" sz="2800" i="1">
                            <a:latin typeface="Cambria Math" panose="02040503050406030204" pitchFamily="18" charset="0"/>
                          </a:rPr>
                        </m:ctrlPr>
                      </m:fPr>
                      <m:num>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m:t>
                            </m:r>
                          </m:e>
                          <m:sub>
                            <m:r>
                              <a:rPr lang="en-US" altLang="zh-CN" sz="2800" i="1">
                                <a:latin typeface="Cambria Math" panose="02040503050406030204" pitchFamily="18" charset="0"/>
                              </a:rPr>
                              <m:t>1</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𝑅</m:t>
                            </m:r>
                          </m:e>
                          <m:sub>
                            <m:r>
                              <a:rPr lang="en-US" altLang="zh-CN" sz="2800" i="1">
                                <a:latin typeface="Cambria Math" panose="02040503050406030204" pitchFamily="18" charset="0"/>
                              </a:rPr>
                              <m:t>1</m:t>
                            </m:r>
                          </m:sub>
                          <m:sup>
                            <m:r>
                              <a:rPr lang="en-US" altLang="zh-CN" sz="2800" i="1">
                                <a:latin typeface="Cambria Math" panose="02040503050406030204" pitchFamily="18" charset="0"/>
                              </a:rPr>
                              <m:t>2</m:t>
                            </m:r>
                          </m:sup>
                        </m:sSubSup>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m:t>
                            </m:r>
                          </m:e>
                          <m:sub>
                            <m:r>
                              <a:rPr lang="en-US" altLang="zh-CN" sz="2800" i="1">
                                <a:latin typeface="Cambria Math" panose="02040503050406030204" pitchFamily="18" charset="0"/>
                              </a:rPr>
                              <m:t>2</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𝑅</m:t>
                            </m:r>
                          </m:e>
                          <m:sub>
                            <m:r>
                              <a:rPr lang="en-US" altLang="zh-CN" sz="2800" i="1">
                                <a:latin typeface="Cambria Math" panose="02040503050406030204" pitchFamily="18" charset="0"/>
                              </a:rPr>
                              <m:t>2</m:t>
                            </m:r>
                          </m:sub>
                          <m:sup>
                            <m:r>
                              <a:rPr lang="en-US" altLang="zh-CN" sz="2800" i="1">
                                <a:latin typeface="Cambria Math" panose="02040503050406030204" pitchFamily="18" charset="0"/>
                              </a:rPr>
                              <m:t>2</m:t>
                            </m:r>
                          </m:sup>
                        </m:sSubSup>
                        <m:r>
                          <a:rPr lang="en-US" altLang="zh-CN" sz="2800" i="1">
                            <a:latin typeface="Cambria Math" panose="02040503050406030204" pitchFamily="18" charset="0"/>
                          </a:rPr>
                          <m:t>)</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m:t>
                            </m:r>
                          </m:e>
                          <m:sub>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m:t>
                                </m:r>
                              </m:e>
                              <m:sub>
                                <m:r>
                                  <a:rPr lang="en-US" altLang="zh-CN" sz="2800" i="1">
                                    <a:latin typeface="Cambria Math" panose="02040503050406030204" pitchFamily="18" charset="0"/>
                                  </a:rPr>
                                  <m:t>2</m:t>
                                </m:r>
                              </m:sub>
                            </m:sSub>
                          </m:e>
                        </m:d>
                        <m:r>
                          <a:rPr lang="en-US" altLang="zh-CN" sz="2800" i="1">
                            <a:latin typeface="Cambria Math" panose="02040503050406030204" pitchFamily="18" charset="0"/>
                          </a:rPr>
                          <m:t>𝑔</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m:t>
                            </m:r>
                          </m:e>
                          <m:sub>
                            <m:r>
                              <a:rPr lang="en-US" altLang="zh-CN" sz="2800" i="1">
                                <a:latin typeface="Cambria Math" panose="02040503050406030204" pitchFamily="18" charset="0"/>
                              </a:rPr>
                              <m:t>2</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2</m:t>
                                </m:r>
                              </m:sub>
                            </m:sSub>
                          </m:e>
                        </m:d>
                        <m:sSup>
                          <m:sSupPr>
                            <m:ctrlPr>
                              <a:rPr lang="en-US" altLang="zh-CN" sz="2800" i="1" dirty="0">
                                <a:latin typeface="Cambria Math" panose="02040503050406030204" pitchFamily="18" charset="0"/>
                              </a:rPr>
                            </m:ctrlPr>
                          </m:sSup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𝜙</m:t>
                                </m:r>
                              </m:e>
                            </m:acc>
                          </m:e>
                          <m:sup>
                            <m:r>
                              <a:rPr lang="en-US" altLang="zh-CN" sz="2800" i="1" dirty="0">
                                <a:latin typeface="Cambria Math" panose="02040503050406030204" pitchFamily="18" charset="0"/>
                              </a:rPr>
                              <m:t>2</m:t>
                            </m:r>
                          </m:sup>
                        </m:sSup>
                      </m:den>
                    </m:f>
                  </m:oMath>
                </a14:m>
                <a:endParaRPr lang="zh-CN" altLang="en-US" sz="2800" dirty="0"/>
              </a:p>
            </p:txBody>
          </p:sp>
        </mc:Choice>
        <mc:Fallback xmlns="">
          <p:sp>
            <p:nvSpPr>
              <p:cNvPr id="7" name="矩形 6">
                <a:extLst>
                  <a:ext uri="{FF2B5EF4-FFF2-40B4-BE49-F238E27FC236}">
                    <a16:creationId xmlns:a16="http://schemas.microsoft.com/office/drawing/2014/main" id="{2649F033-21B4-474C-9261-C1D1E49AFAC0}"/>
                  </a:ext>
                </a:extLst>
              </p:cNvPr>
              <p:cNvSpPr>
                <a:spLocks noRot="1" noChangeAspect="1" noMove="1" noResize="1" noEditPoints="1" noAdjustHandles="1" noChangeArrowheads="1" noChangeShapeType="1" noTextEdit="1"/>
              </p:cNvSpPr>
              <p:nvPr/>
            </p:nvSpPr>
            <p:spPr>
              <a:xfrm>
                <a:off x="4168141" y="4267685"/>
                <a:ext cx="7785548" cy="829458"/>
              </a:xfrm>
              <a:prstGeom prst="rect">
                <a:avLst/>
              </a:prstGeom>
              <a:blipFill>
                <a:blip r:embed="rId4"/>
                <a:stretch>
                  <a:fillRect/>
                </a:stretch>
              </a:blipFill>
              <a:ln w="571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F2098BD-5B93-4972-9797-D39CA5AAA05D}"/>
                  </a:ext>
                </a:extLst>
              </p:cNvPr>
              <p:cNvSpPr txBox="1"/>
              <p:nvPr/>
            </p:nvSpPr>
            <p:spPr>
              <a:xfrm>
                <a:off x="10896600" y="4451581"/>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27</m:t>
                          </m:r>
                        </m:e>
                      </m:d>
                    </m:oMath>
                  </m:oMathPara>
                </a14:m>
                <a:endParaRPr lang="zh-CN" altLang="en-US" sz="2400" dirty="0"/>
              </a:p>
            </p:txBody>
          </p:sp>
        </mc:Choice>
        <mc:Fallback xmlns="">
          <p:sp>
            <p:nvSpPr>
              <p:cNvPr id="9" name="文本框 8">
                <a:extLst>
                  <a:ext uri="{FF2B5EF4-FFF2-40B4-BE49-F238E27FC236}">
                    <a16:creationId xmlns:a16="http://schemas.microsoft.com/office/drawing/2014/main" id="{3F2098BD-5B93-4972-9797-D39CA5AAA05D}"/>
                  </a:ext>
                </a:extLst>
              </p:cNvPr>
              <p:cNvSpPr txBox="1">
                <a:spLocks noRot="1" noChangeAspect="1" noMove="1" noResize="1" noEditPoints="1" noAdjustHandles="1" noChangeArrowheads="1" noChangeShapeType="1" noTextEdit="1"/>
              </p:cNvSpPr>
              <p:nvPr/>
            </p:nvSpPr>
            <p:spPr>
              <a:xfrm>
                <a:off x="10896600" y="4451581"/>
                <a:ext cx="914400" cy="46166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658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43D8C4CA-B5DC-43B6-9352-ACD8D484A8A9}"/>
              </a:ext>
            </a:extLst>
          </p:cNvPr>
          <p:cNvSpPr txBox="1"/>
          <p:nvPr/>
        </p:nvSpPr>
        <p:spPr>
          <a:xfrm>
            <a:off x="158182" y="5912546"/>
            <a:ext cx="1415772" cy="584775"/>
          </a:xfrm>
          <a:prstGeom prst="rect">
            <a:avLst/>
          </a:prstGeom>
          <a:noFill/>
        </p:spPr>
        <p:txBody>
          <a:bodyPr wrap="none" rtlCol="0">
            <a:spAutoFit/>
          </a:bodyPr>
          <a:lstStyle/>
          <a:p>
            <a:r>
              <a:rPr lang="zh-CN" altLang="en-US" sz="3200" dirty="0"/>
              <a:t>俯视图</a:t>
            </a:r>
          </a:p>
        </p:txBody>
      </p:sp>
      <p:sp>
        <p:nvSpPr>
          <p:cNvPr id="14" name="文本框 13">
            <a:extLst>
              <a:ext uri="{FF2B5EF4-FFF2-40B4-BE49-F238E27FC236}">
                <a16:creationId xmlns:a16="http://schemas.microsoft.com/office/drawing/2014/main" id="{5AE87992-13C6-43CA-A019-6E057A47EB80}"/>
              </a:ext>
            </a:extLst>
          </p:cNvPr>
          <p:cNvSpPr txBox="1"/>
          <p:nvPr/>
        </p:nvSpPr>
        <p:spPr>
          <a:xfrm>
            <a:off x="172351" y="2724152"/>
            <a:ext cx="1415772" cy="584775"/>
          </a:xfrm>
          <a:prstGeom prst="rect">
            <a:avLst/>
          </a:prstGeom>
          <a:noFill/>
        </p:spPr>
        <p:txBody>
          <a:bodyPr wrap="none" rtlCol="0">
            <a:spAutoFit/>
          </a:bodyPr>
          <a:lstStyle/>
          <a:p>
            <a:r>
              <a:rPr lang="zh-CN" altLang="en-US" sz="3200" dirty="0"/>
              <a:t>侧视图</a:t>
            </a:r>
          </a:p>
        </p:txBody>
      </p:sp>
      <p:sp>
        <p:nvSpPr>
          <p:cNvPr id="5" name="灯片编号占位符 4">
            <a:extLst>
              <a:ext uri="{FF2B5EF4-FFF2-40B4-BE49-F238E27FC236}">
                <a16:creationId xmlns:a16="http://schemas.microsoft.com/office/drawing/2014/main" id="{3760F7E1-F009-44AD-9036-A18504D48003}"/>
              </a:ext>
            </a:extLst>
          </p:cNvPr>
          <p:cNvSpPr>
            <a:spLocks noGrp="1"/>
          </p:cNvSpPr>
          <p:nvPr>
            <p:ph type="sldNum" sz="quarter" idx="12"/>
          </p:nvPr>
        </p:nvSpPr>
        <p:spPr/>
        <p:txBody>
          <a:bodyPr/>
          <a:lstStyle/>
          <a:p>
            <a:fld id="{1B487110-FBC2-4736-BE98-00752552BA2D}" type="slidenum">
              <a:rPr lang="zh-CN" altLang="en-US" smtClean="0"/>
              <a:pPr/>
              <a:t>61</a:t>
            </a:fld>
            <a:endParaRPr lang="zh-CN" altLang="en-US" dirty="0"/>
          </a:p>
        </p:txBody>
      </p:sp>
      <p:pic>
        <p:nvPicPr>
          <p:cNvPr id="7" name="图片 6">
            <a:extLst>
              <a:ext uri="{FF2B5EF4-FFF2-40B4-BE49-F238E27FC236}">
                <a16:creationId xmlns:a16="http://schemas.microsoft.com/office/drawing/2014/main" id="{6A401ECA-39BB-4199-8E97-8105BB15F0B1}"/>
              </a:ext>
            </a:extLst>
          </p:cNvPr>
          <p:cNvPicPr>
            <a:picLocks noChangeAspect="1"/>
          </p:cNvPicPr>
          <p:nvPr/>
        </p:nvPicPr>
        <p:blipFill>
          <a:blip r:embed="rId3"/>
          <a:stretch>
            <a:fillRect/>
          </a:stretch>
        </p:blipFill>
        <p:spPr>
          <a:xfrm>
            <a:off x="1656080" y="801946"/>
            <a:ext cx="4363300" cy="3046148"/>
          </a:xfrm>
          <a:prstGeom prst="rect">
            <a:avLst/>
          </a:prstGeom>
        </p:spPr>
      </p:pic>
      <p:pic>
        <p:nvPicPr>
          <p:cNvPr id="10" name="图片 9">
            <a:extLst>
              <a:ext uri="{FF2B5EF4-FFF2-40B4-BE49-F238E27FC236}">
                <a16:creationId xmlns:a16="http://schemas.microsoft.com/office/drawing/2014/main" id="{EFBE9947-F884-42FD-9F5E-4F2B13C4B27B}"/>
              </a:ext>
            </a:extLst>
          </p:cNvPr>
          <p:cNvPicPr>
            <a:picLocks noChangeAspect="1"/>
          </p:cNvPicPr>
          <p:nvPr/>
        </p:nvPicPr>
        <p:blipFill>
          <a:blip r:embed="rId4"/>
          <a:stretch>
            <a:fillRect/>
          </a:stretch>
        </p:blipFill>
        <p:spPr>
          <a:xfrm>
            <a:off x="1588123" y="3848094"/>
            <a:ext cx="3996400" cy="3213106"/>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20A542B-B4AC-41FF-A042-9CB1A017114A}"/>
                  </a:ext>
                </a:extLst>
              </p:cNvPr>
              <p:cNvSpPr txBox="1"/>
              <p:nvPr/>
            </p:nvSpPr>
            <p:spPr>
              <a:xfrm>
                <a:off x="6019381" y="1546818"/>
                <a:ext cx="6000268" cy="3764364"/>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𝑚</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𝑥</m:t>
                          </m:r>
                        </m:e>
                      </m:acc>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𝜇</m:t>
                      </m:r>
                      <m:r>
                        <a:rPr lang="en-US" altLang="zh-CN" sz="3200" b="0" i="1" smtClean="0">
                          <a:latin typeface="Cambria Math" panose="02040503050406030204" pitchFamily="18" charset="0"/>
                        </a:rPr>
                        <m:t>𝑁</m:t>
                      </m:r>
                      <m:f>
                        <m:fPr>
                          <m:ctrlPr>
                            <a:rPr lang="en-US" altLang="zh-CN" sz="3200" b="0" i="1" smtClean="0">
                              <a:latin typeface="Cambria Math" panose="02040503050406030204" pitchFamily="18" charset="0"/>
                            </a:rPr>
                          </m:ctrlPr>
                        </m:fPr>
                        <m:num>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𝑣</m:t>
                              </m:r>
                            </m:e>
                            <m:sub>
                              <m:r>
                                <a:rPr lang="en-US" altLang="zh-CN" sz="3200" b="0" i="1" smtClean="0">
                                  <a:latin typeface="Cambria Math" panose="02040503050406030204" pitchFamily="18" charset="0"/>
                                </a:rPr>
                                <m:t>𝑥</m:t>
                              </m:r>
                            </m:sub>
                          </m:sSub>
                        </m:num>
                        <m:den>
                          <m:r>
                            <a:rPr lang="en-US" altLang="zh-CN" sz="3200" b="0" i="1" smtClean="0">
                              <a:latin typeface="Cambria Math" panose="02040503050406030204" pitchFamily="18" charset="0"/>
                            </a:rPr>
                            <m:t>𝑣</m:t>
                          </m:r>
                        </m:den>
                      </m:f>
                    </m:oMath>
                  </m:oMathPara>
                </a14:m>
                <a:endParaRPr lang="en-US" altLang="zh-CN" sz="3200" dirty="0"/>
              </a:p>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𝑚</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𝑦</m:t>
                          </m:r>
                        </m:e>
                      </m:acc>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𝜇</m:t>
                      </m:r>
                      <m:r>
                        <a:rPr lang="en-US" altLang="zh-CN" sz="3200" b="0" i="1" smtClean="0">
                          <a:latin typeface="Cambria Math" panose="02040503050406030204" pitchFamily="18" charset="0"/>
                        </a:rPr>
                        <m:t>𝑁</m:t>
                      </m:r>
                      <m:f>
                        <m:fPr>
                          <m:ctrlPr>
                            <a:rPr lang="en-US" altLang="zh-CN" sz="3200" b="0" i="1" smtClean="0">
                              <a:latin typeface="Cambria Math" panose="02040503050406030204" pitchFamily="18" charset="0"/>
                            </a:rPr>
                          </m:ctrlPr>
                        </m:fPr>
                        <m:num>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𝑣</m:t>
                              </m:r>
                            </m:e>
                            <m:sub>
                              <m:r>
                                <a:rPr lang="en-US" altLang="zh-CN" sz="3200" b="0" i="1" smtClean="0">
                                  <a:latin typeface="Cambria Math" panose="02040503050406030204" pitchFamily="18" charset="0"/>
                                </a:rPr>
                                <m:t>𝑦</m:t>
                              </m:r>
                            </m:sub>
                          </m:sSub>
                        </m:num>
                        <m:den>
                          <m:r>
                            <a:rPr lang="en-US" altLang="zh-CN" sz="3200" b="0" i="1" smtClean="0">
                              <a:latin typeface="Cambria Math" panose="02040503050406030204" pitchFamily="18" charset="0"/>
                            </a:rPr>
                            <m:t>𝑣</m:t>
                          </m:r>
                        </m:den>
                      </m:f>
                    </m:oMath>
                  </m:oMathPara>
                </a14:m>
                <a:endParaRPr lang="en-US" altLang="zh-CN" sz="3200" dirty="0"/>
              </a:p>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𝑚</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𝑧</m:t>
                          </m:r>
                        </m:e>
                      </m:acc>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𝑁</m:t>
                      </m:r>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𝑚𝑔</m:t>
                      </m:r>
                    </m:oMath>
                  </m:oMathPara>
                </a14:m>
                <a:endParaRPr lang="en-US" altLang="zh-CN" sz="3200" dirty="0"/>
              </a:p>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𝐼</m:t>
                          </m:r>
                        </m:e>
                        <m:sub>
                          <m:r>
                            <a:rPr lang="en-US" altLang="zh-CN" sz="3200" b="0" i="1" smtClean="0">
                              <a:latin typeface="Cambria Math" panose="02040503050406030204" pitchFamily="18" charset="0"/>
                            </a:rPr>
                            <m:t>1</m:t>
                          </m:r>
                        </m:sub>
                      </m:sSub>
                      <m:sSub>
                        <m:sSubPr>
                          <m:ctrlPr>
                            <a:rPr lang="en-US" altLang="zh-CN" sz="3200" b="0" i="1" smtClean="0">
                              <a:latin typeface="Cambria Math" panose="02040503050406030204" pitchFamily="18" charset="0"/>
                            </a:rPr>
                          </m:ctrlPr>
                        </m:sSubPr>
                        <m:e>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𝜔</m:t>
                              </m:r>
                            </m:e>
                          </m:acc>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𝐼</m:t>
                              </m:r>
                            </m:e>
                            <m:sub>
                              <m:r>
                                <a:rPr lang="en-US" altLang="zh-CN" sz="3200" b="0" i="1" smtClean="0">
                                  <a:latin typeface="Cambria Math" panose="02040503050406030204" pitchFamily="18" charset="0"/>
                                </a:rPr>
                                <m:t>2</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𝐼</m:t>
                              </m:r>
                            </m:e>
                            <m:sub>
                              <m:r>
                                <a:rPr lang="en-US" altLang="zh-CN" sz="3200" b="0" i="1" smtClean="0">
                                  <a:latin typeface="Cambria Math" panose="02040503050406030204" pitchFamily="18" charset="0"/>
                                </a:rPr>
                                <m:t>3</m:t>
                              </m:r>
                            </m:sub>
                          </m:sSub>
                        </m:e>
                      </m:d>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𝜔</m:t>
                          </m:r>
                        </m:e>
                        <m:sub>
                          <m:r>
                            <a:rPr lang="en-US" altLang="zh-CN" sz="3200" b="0" i="1" smtClean="0">
                              <a:latin typeface="Cambria Math" panose="02040503050406030204" pitchFamily="18" charset="0"/>
                            </a:rPr>
                            <m:t>2</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𝜔</m:t>
                          </m:r>
                        </m:e>
                        <m:sub>
                          <m:r>
                            <a:rPr lang="en-US" altLang="zh-CN" sz="3200" b="0" i="1" smtClean="0">
                              <a:latin typeface="Cambria Math" panose="02040503050406030204" pitchFamily="18" charset="0"/>
                            </a:rPr>
                            <m:t>3</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𝑀</m:t>
                          </m:r>
                        </m:e>
                        <m:sub>
                          <m:r>
                            <a:rPr lang="en-US" altLang="zh-CN" sz="3200" b="0" i="1" smtClean="0">
                              <a:latin typeface="Cambria Math" panose="02040503050406030204" pitchFamily="18" charset="0"/>
                            </a:rPr>
                            <m:t>1</m:t>
                          </m:r>
                        </m:sub>
                      </m:sSub>
                    </m:oMath>
                  </m:oMathPara>
                </a14:m>
                <a:endParaRPr lang="en-US" altLang="zh-CN" sz="3200" b="0" dirty="0"/>
              </a:p>
              <a:p>
                <a:pPr/>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𝐼</m:t>
                          </m:r>
                        </m:e>
                        <m:sub>
                          <m:r>
                            <a:rPr lang="en-US" altLang="zh-CN" sz="3200" b="0" i="1" smtClean="0">
                              <a:latin typeface="Cambria Math" panose="02040503050406030204" pitchFamily="18" charset="0"/>
                            </a:rPr>
                            <m:t>2</m:t>
                          </m:r>
                        </m:sub>
                      </m:sSub>
                      <m:sSub>
                        <m:sSubPr>
                          <m:ctrlPr>
                            <a:rPr lang="en-US" altLang="zh-CN" sz="3200" i="1">
                              <a:latin typeface="Cambria Math" panose="02040503050406030204" pitchFamily="18" charset="0"/>
                            </a:rPr>
                          </m:ctrlPr>
                        </m:sSubPr>
                        <m:e>
                          <m:acc>
                            <m:accPr>
                              <m:chr m:val="̇"/>
                              <m:ctrlPr>
                                <a:rPr lang="en-US" altLang="zh-CN" sz="3200" i="1">
                                  <a:latin typeface="Cambria Math" panose="02040503050406030204" pitchFamily="18" charset="0"/>
                                </a:rPr>
                              </m:ctrlPr>
                            </m:accPr>
                            <m:e>
                              <m:r>
                                <a:rPr lang="en-US" altLang="zh-CN" sz="3200" i="1">
                                  <a:latin typeface="Cambria Math" panose="02040503050406030204" pitchFamily="18" charset="0"/>
                                </a:rPr>
                                <m:t>𝜔</m:t>
                              </m:r>
                            </m:e>
                          </m:acc>
                        </m:e>
                        <m:sub>
                          <m:r>
                            <a:rPr lang="en-US" altLang="zh-CN" sz="3200" b="0" i="1" smtClean="0">
                              <a:latin typeface="Cambria Math" panose="02040503050406030204" pitchFamily="18" charset="0"/>
                            </a:rPr>
                            <m:t>2</m:t>
                          </m:r>
                        </m:sub>
                      </m:sSub>
                      <m:r>
                        <a:rPr lang="en-US" altLang="zh-CN" sz="3200" i="1">
                          <a:latin typeface="Cambria Math" panose="02040503050406030204" pitchFamily="18" charset="0"/>
                        </a:rPr>
                        <m:t>−</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𝐼</m:t>
                              </m:r>
                            </m:e>
                            <m:sub>
                              <m:r>
                                <a:rPr lang="en-US" altLang="zh-CN" sz="3200" b="0" i="1" smtClean="0">
                                  <a:latin typeface="Cambria Math" panose="02040503050406030204" pitchFamily="18" charset="0"/>
                                </a:rPr>
                                <m:t>3</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𝐼</m:t>
                              </m:r>
                            </m:e>
                            <m:sub>
                              <m:r>
                                <a:rPr lang="en-US" altLang="zh-CN" sz="3200" b="0" i="1" smtClean="0">
                                  <a:latin typeface="Cambria Math" panose="02040503050406030204" pitchFamily="18" charset="0"/>
                                </a:rPr>
                                <m:t>1</m:t>
                              </m:r>
                            </m:sub>
                          </m:sSub>
                        </m:e>
                      </m:d>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𝜔</m:t>
                          </m:r>
                        </m:e>
                        <m:sub>
                          <m:r>
                            <a:rPr lang="en-US" altLang="zh-CN" sz="3200" b="0" i="1" smtClean="0">
                              <a:latin typeface="Cambria Math" panose="02040503050406030204" pitchFamily="18" charset="0"/>
                            </a:rPr>
                            <m:t>3</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𝜔</m:t>
                          </m:r>
                        </m:e>
                        <m:sub>
                          <m:r>
                            <a:rPr lang="en-US" altLang="zh-CN" sz="3200" b="0" i="1" smtClean="0">
                              <a:latin typeface="Cambria Math" panose="02040503050406030204" pitchFamily="18" charset="0"/>
                            </a:rPr>
                            <m:t>1</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𝑀</m:t>
                          </m:r>
                        </m:e>
                        <m:sub>
                          <m:r>
                            <a:rPr lang="en-US" altLang="zh-CN" sz="3200" b="0" i="1" smtClean="0">
                              <a:latin typeface="Cambria Math" panose="02040503050406030204" pitchFamily="18" charset="0"/>
                            </a:rPr>
                            <m:t>2</m:t>
                          </m:r>
                        </m:sub>
                      </m:sSub>
                    </m:oMath>
                  </m:oMathPara>
                </a14:m>
                <a:endParaRPr lang="en-US" altLang="zh-CN" sz="3200" dirty="0"/>
              </a:p>
              <a:p>
                <a:pPr/>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𝐼</m:t>
                          </m:r>
                        </m:e>
                        <m:sub>
                          <m:r>
                            <a:rPr lang="en-US" altLang="zh-CN" sz="3200" b="0" i="1" smtClean="0">
                              <a:latin typeface="Cambria Math" panose="02040503050406030204" pitchFamily="18" charset="0"/>
                            </a:rPr>
                            <m:t>3</m:t>
                          </m:r>
                        </m:sub>
                      </m:sSub>
                      <m:sSub>
                        <m:sSubPr>
                          <m:ctrlPr>
                            <a:rPr lang="en-US" altLang="zh-CN" sz="3200" i="1">
                              <a:latin typeface="Cambria Math" panose="02040503050406030204" pitchFamily="18" charset="0"/>
                            </a:rPr>
                          </m:ctrlPr>
                        </m:sSubPr>
                        <m:e>
                          <m:acc>
                            <m:accPr>
                              <m:chr m:val="̇"/>
                              <m:ctrlPr>
                                <a:rPr lang="en-US" altLang="zh-CN" sz="3200" i="1">
                                  <a:latin typeface="Cambria Math" panose="02040503050406030204" pitchFamily="18" charset="0"/>
                                </a:rPr>
                              </m:ctrlPr>
                            </m:accPr>
                            <m:e>
                              <m:r>
                                <a:rPr lang="en-US" altLang="zh-CN" sz="3200" i="1">
                                  <a:latin typeface="Cambria Math" panose="02040503050406030204" pitchFamily="18" charset="0"/>
                                </a:rPr>
                                <m:t>𝜔</m:t>
                              </m:r>
                            </m:e>
                          </m:acc>
                        </m:e>
                        <m:sub>
                          <m:r>
                            <a:rPr lang="en-US" altLang="zh-CN" sz="3200" b="0" i="1" smtClean="0">
                              <a:latin typeface="Cambria Math" panose="02040503050406030204" pitchFamily="18" charset="0"/>
                            </a:rPr>
                            <m:t>3</m:t>
                          </m:r>
                        </m:sub>
                      </m:sSub>
                      <m:r>
                        <a:rPr lang="en-US" altLang="zh-CN" sz="3200" i="1">
                          <a:latin typeface="Cambria Math" panose="02040503050406030204" pitchFamily="18" charset="0"/>
                        </a:rPr>
                        <m:t>−</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𝐼</m:t>
                              </m:r>
                            </m:e>
                            <m:sub>
                              <m:r>
                                <a:rPr lang="en-US" altLang="zh-CN" sz="3200" b="0" i="1" smtClean="0">
                                  <a:latin typeface="Cambria Math" panose="02040503050406030204" pitchFamily="18" charset="0"/>
                                </a:rPr>
                                <m:t>1</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𝐼</m:t>
                              </m:r>
                            </m:e>
                            <m:sub>
                              <m:r>
                                <a:rPr lang="en-US" altLang="zh-CN" sz="3200" b="0" i="1" smtClean="0">
                                  <a:latin typeface="Cambria Math" panose="02040503050406030204" pitchFamily="18" charset="0"/>
                                </a:rPr>
                                <m:t>2</m:t>
                              </m:r>
                            </m:sub>
                          </m:sSub>
                        </m:e>
                      </m:d>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𝜔</m:t>
                          </m:r>
                        </m:e>
                        <m:sub>
                          <m:r>
                            <a:rPr lang="en-US" altLang="zh-CN" sz="3200" b="0" i="1" smtClean="0">
                              <a:latin typeface="Cambria Math" panose="02040503050406030204" pitchFamily="18" charset="0"/>
                            </a:rPr>
                            <m:t>1</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𝜔</m:t>
                          </m:r>
                        </m:e>
                        <m:sub>
                          <m:r>
                            <a:rPr lang="en-US" altLang="zh-CN" sz="3200" b="0" i="1" smtClean="0">
                              <a:latin typeface="Cambria Math" panose="02040503050406030204" pitchFamily="18" charset="0"/>
                            </a:rPr>
                            <m:t>2</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𝑀</m:t>
                          </m:r>
                        </m:e>
                        <m:sub>
                          <m:r>
                            <a:rPr lang="en-US" altLang="zh-CN" sz="3200" b="0" i="1" smtClean="0">
                              <a:latin typeface="Cambria Math" panose="02040503050406030204" pitchFamily="18" charset="0"/>
                            </a:rPr>
                            <m:t>3</m:t>
                          </m:r>
                        </m:sub>
                      </m:sSub>
                    </m:oMath>
                  </m:oMathPara>
                </a14:m>
                <a:endParaRPr lang="zh-CN" altLang="en-US" sz="3200" dirty="0"/>
              </a:p>
            </p:txBody>
          </p:sp>
        </mc:Choice>
        <mc:Fallback xmlns="">
          <p:sp>
            <p:nvSpPr>
              <p:cNvPr id="12" name="文本框 11">
                <a:extLst>
                  <a:ext uri="{FF2B5EF4-FFF2-40B4-BE49-F238E27FC236}">
                    <a16:creationId xmlns:a16="http://schemas.microsoft.com/office/drawing/2014/main" id="{A20A542B-B4AC-41FF-A042-9CB1A017114A}"/>
                  </a:ext>
                </a:extLst>
              </p:cNvPr>
              <p:cNvSpPr txBox="1">
                <a:spLocks noRot="1" noChangeAspect="1" noMove="1" noResize="1" noEditPoints="1" noAdjustHandles="1" noChangeArrowheads="1" noChangeShapeType="1" noTextEdit="1"/>
              </p:cNvSpPr>
              <p:nvPr/>
            </p:nvSpPr>
            <p:spPr>
              <a:xfrm>
                <a:off x="6019381" y="1546818"/>
                <a:ext cx="6000268" cy="3764364"/>
              </a:xfrm>
              <a:prstGeom prst="rect">
                <a:avLst/>
              </a:prstGeom>
              <a:blipFill>
                <a:blip r:embed="rId5"/>
                <a:stretch>
                  <a:fillRect/>
                </a:stretch>
              </a:blipFill>
              <a:ln w="57150">
                <a:solidFill>
                  <a:schemeClr val="tx1"/>
                </a:solidFill>
              </a:ln>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3D1DDCA4-1342-45F2-83EB-A96508C112C4}"/>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mc:AlternateContent xmlns:mc="http://schemas.openxmlformats.org/markup-compatibility/2006" xmlns:a14="http://schemas.microsoft.com/office/drawing/2010/main">
        <mc:Choice Requires="a14">
          <p:graphicFrame>
            <p:nvGraphicFramePr>
              <p:cNvPr id="16" name="表格 15">
                <a:extLst>
                  <a:ext uri="{FF2B5EF4-FFF2-40B4-BE49-F238E27FC236}">
                    <a16:creationId xmlns:a16="http://schemas.microsoft.com/office/drawing/2014/main" id="{9DB0FEDD-CAAF-4F0E-851E-4E00BBE9F7AA}"/>
                  </a:ext>
                </a:extLst>
              </p:cNvPr>
              <p:cNvGraphicFramePr>
                <a:graphicFrameLocks noGrp="1"/>
              </p:cNvGraphicFramePr>
              <p:nvPr/>
            </p:nvGraphicFramePr>
            <p:xfrm>
              <a:off x="6566074" y="5358003"/>
              <a:ext cx="4037803" cy="1499997"/>
            </p:xfrm>
            <a:graphic>
              <a:graphicData uri="http://schemas.openxmlformats.org/drawingml/2006/table">
                <a:tbl>
                  <a:tblPr firstRow="1" bandRow="1">
                    <a:tableStyleId>{3B4B98B0-60AC-42C2-AFA5-B58CD77FA1E5}</a:tableStyleId>
                  </a:tblPr>
                  <a:tblGrid>
                    <a:gridCol w="1147553">
                      <a:extLst>
                        <a:ext uri="{9D8B030D-6E8A-4147-A177-3AD203B41FA5}">
                          <a16:colId xmlns:a16="http://schemas.microsoft.com/office/drawing/2014/main" val="675541319"/>
                        </a:ext>
                      </a:extLst>
                    </a:gridCol>
                    <a:gridCol w="2890250">
                      <a:extLst>
                        <a:ext uri="{9D8B030D-6E8A-4147-A177-3AD203B41FA5}">
                          <a16:colId xmlns:a16="http://schemas.microsoft.com/office/drawing/2014/main" val="67971881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𝑣</m:t>
                                </m:r>
                              </m:oMath>
                            </m:oMathPara>
                          </a14:m>
                          <a:endParaRPr lang="zh-CN" altLang="en-US" dirty="0"/>
                        </a:p>
                      </a:txBody>
                      <a:tcPr/>
                    </a:tc>
                    <a:tc>
                      <a:txBody>
                        <a:bodyPr/>
                        <a:lstStyle/>
                        <a:p>
                          <a:r>
                            <a:rPr kumimoji="0" lang="zh-CN" altLang="en-US" sz="1600" b="0" i="0" u="none" strike="noStrike" kern="1200" cap="none" spc="0" normalizeH="0" baseline="0" noProof="0" dirty="0">
                              <a:ln>
                                <a:noFill/>
                              </a:ln>
                              <a:solidFill>
                                <a:prstClr val="black"/>
                              </a:solidFill>
                              <a:effectLst/>
                              <a:uLnTx/>
                              <a:uFillTx/>
                              <a:latin typeface="+mn-lt"/>
                              <a:ea typeface="+mn-ea"/>
                              <a:cs typeface="+mn-cs"/>
                            </a:rPr>
                            <a:t>小球与桌面接触点速度</a:t>
                          </a:r>
                          <a:endParaRPr lang="zh-CN" altLang="en-US" dirty="0"/>
                        </a:p>
                      </a:txBody>
                      <a:tcPr/>
                    </a:tc>
                    <a:extLst>
                      <a:ext uri="{0D108BD9-81ED-4DB2-BD59-A6C34878D82A}">
                        <a16:rowId xmlns:a16="http://schemas.microsoft.com/office/drawing/2014/main" val="236845521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𝑥</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𝑦</m:t>
                                    </m:r>
                                  </m:sub>
                                </m:sSub>
                              </m:oMath>
                            </m:oMathPara>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𝑣</m:t>
                              </m:r>
                            </m:oMath>
                          </a14:m>
                          <a:r>
                            <a:rPr kumimoji="0" lang="zh-CN" altLang="en-US" sz="1600" b="0" i="0" u="none" strike="noStrike" kern="1200" cap="none" spc="0" normalizeH="0" baseline="0" noProof="0" dirty="0">
                              <a:ln>
                                <a:noFill/>
                              </a:ln>
                              <a:solidFill>
                                <a:prstClr val="black"/>
                              </a:solidFill>
                              <a:effectLst/>
                              <a:uLnTx/>
                              <a:uFillTx/>
                              <a:latin typeface="+mn-lt"/>
                              <a:ea typeface="+mn-ea"/>
                              <a:cs typeface="+mn-cs"/>
                            </a:rPr>
                            <a:t>的</a:t>
                          </a:r>
                          <a14:m>
                            <m:oMath xmlns:m="http://schemas.openxmlformats.org/officeDocument/2006/math">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𝑦</m:t>
                              </m:r>
                            </m:oMath>
                          </a14:m>
                          <a:r>
                            <a:rPr kumimoji="0" lang="zh-CN" altLang="en-US" sz="1600" b="0" i="0" u="none" strike="noStrike" kern="1200" cap="none" spc="0" normalizeH="0" baseline="0" noProof="0" dirty="0">
                              <a:ln>
                                <a:noFill/>
                              </a:ln>
                              <a:solidFill>
                                <a:prstClr val="black"/>
                              </a:solidFill>
                              <a:effectLst/>
                              <a:uLnTx/>
                              <a:uFillTx/>
                              <a:latin typeface="+mn-lt"/>
                              <a:ea typeface="+mn-ea"/>
                              <a:cs typeface="+mn-cs"/>
                            </a:rPr>
                            <a:t>分量</a:t>
                          </a:r>
                          <a:endParaRPr kumimoji="0" lang="en-US" altLang="zh-CN" sz="16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202136203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𝐼</m:t>
                                    </m:r>
                                  </m:e>
                                  <m:sub>
                                    <m:r>
                                      <a:rPr lang="en-US" altLang="zh-CN" sz="1800" i="1" dirty="0" smtClean="0">
                                        <a:latin typeface="Cambria Math" panose="02040503050406030204" pitchFamily="18" charset="0"/>
                                      </a:rPr>
                                      <m:t>1</m:t>
                                    </m:r>
                                  </m:sub>
                                </m:sSub>
                                <m:r>
                                  <a:rPr lang="en-US" altLang="zh-CN" sz="1800" i="1" dirty="0" smtClean="0">
                                    <a:latin typeface="Cambria Math" panose="02040503050406030204" pitchFamily="18" charset="0"/>
                                  </a:rPr>
                                  <m:t>,</m:t>
                                </m:r>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𝐼</m:t>
                                    </m:r>
                                  </m:e>
                                  <m:sub>
                                    <m:r>
                                      <a:rPr lang="en-US" altLang="zh-CN" sz="1800" i="1" dirty="0" smtClean="0">
                                        <a:latin typeface="Cambria Math" panose="02040503050406030204" pitchFamily="18" charset="0"/>
                                      </a:rPr>
                                      <m:t>2</m:t>
                                    </m:r>
                                  </m:sub>
                                </m:sSub>
                                <m:r>
                                  <a:rPr lang="en-US" altLang="zh-CN" sz="1800" i="1" dirty="0" smtClean="0">
                                    <a:latin typeface="Cambria Math" panose="02040503050406030204" pitchFamily="18" charset="0"/>
                                  </a:rPr>
                                  <m:t>,</m:t>
                                </m:r>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𝐼</m:t>
                                    </m:r>
                                  </m:e>
                                  <m:sub>
                                    <m:r>
                                      <a:rPr lang="en-US" altLang="zh-CN" sz="1800" i="1" dirty="0" smtClean="0">
                                        <a:latin typeface="Cambria Math" panose="02040503050406030204" pitchFamily="18" charset="0"/>
                                      </a:rPr>
                                      <m:t>3</m:t>
                                    </m:r>
                                  </m:sub>
                                </m:sSub>
                              </m:oMath>
                            </m:oMathPara>
                          </a14:m>
                          <a:endParaRPr lang="zh-CN" altLang="en-US" dirty="0"/>
                        </a:p>
                      </a:txBody>
                      <a:tcPr/>
                    </a:tc>
                    <a:tc>
                      <a:txBody>
                        <a:bodyPr/>
                        <a:lstStyle/>
                        <a:p>
                          <a:r>
                            <a:rPr kumimoji="0" lang="zh-CN" altLang="en-US" sz="1600" b="0" i="0" u="none" strike="noStrike" kern="1200" cap="none" spc="0" normalizeH="0" baseline="0" noProof="0" dirty="0">
                              <a:ln>
                                <a:noFill/>
                              </a:ln>
                              <a:solidFill>
                                <a:prstClr val="black"/>
                              </a:solidFill>
                              <a:effectLst/>
                              <a:uLnTx/>
                              <a:uFillTx/>
                              <a:latin typeface="+mn-lt"/>
                              <a:ea typeface="+mn-ea"/>
                              <a:cs typeface="+mn-cs"/>
                            </a:rPr>
                            <a:t>飓风球绕</a:t>
                          </a:r>
                          <a14:m>
                            <m:oMath xmlns:m="http://schemas.openxmlformats.org/officeDocument/2006/math">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1,2,3</m:t>
                              </m:r>
                            </m:oMath>
                          </a14:m>
                          <a:r>
                            <a:rPr kumimoji="0" lang="zh-CN" altLang="en-US" sz="1600" b="0" i="0" u="none" strike="noStrike" kern="1200" cap="none" spc="0" normalizeH="0" baseline="0" noProof="0" dirty="0">
                              <a:ln>
                                <a:noFill/>
                              </a:ln>
                              <a:solidFill>
                                <a:prstClr val="black"/>
                              </a:solidFill>
                              <a:effectLst/>
                              <a:uLnTx/>
                              <a:uFillTx/>
                              <a:latin typeface="+mn-lt"/>
                              <a:ea typeface="+mn-ea"/>
                              <a:cs typeface="+mn-cs"/>
                            </a:rPr>
                            <a:t>轴的转动惯量</a:t>
                          </a:r>
                          <a:endParaRPr lang="zh-CN" altLang="en-US" dirty="0"/>
                        </a:p>
                      </a:txBody>
                      <a:tcPr/>
                    </a:tc>
                    <a:extLst>
                      <a:ext uri="{0D108BD9-81ED-4DB2-BD59-A6C34878D82A}">
                        <a16:rowId xmlns:a16="http://schemas.microsoft.com/office/drawing/2014/main" val="320093691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𝑀</m:t>
                                    </m:r>
                                  </m:e>
                                  <m:sub>
                                    <m:r>
                                      <a:rPr lang="en-US" altLang="zh-CN" sz="1800" i="1" dirty="0" smtClean="0">
                                        <a:latin typeface="Cambria Math" panose="02040503050406030204" pitchFamily="18" charset="0"/>
                                      </a:rPr>
                                      <m:t>1</m:t>
                                    </m:r>
                                  </m:sub>
                                </m:sSub>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𝑀</m:t>
                                    </m:r>
                                  </m:e>
                                  <m:sub>
                                    <m:r>
                                      <a:rPr lang="en-US" altLang="zh-CN" sz="1800" b="0" i="1" dirty="0" smtClean="0">
                                        <a:latin typeface="Cambria Math" panose="02040503050406030204" pitchFamily="18" charset="0"/>
                                      </a:rPr>
                                      <m:t>2</m:t>
                                    </m:r>
                                  </m:sub>
                                </m:sSub>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𝑀</m:t>
                                    </m:r>
                                  </m:e>
                                  <m:sub>
                                    <m:r>
                                      <a:rPr lang="en-US" altLang="zh-CN" sz="1800" b="0" i="1" dirty="0" smtClean="0">
                                        <a:latin typeface="Cambria Math" panose="02040503050406030204" pitchFamily="18" charset="0"/>
                                      </a:rPr>
                                      <m:t>3</m:t>
                                    </m:r>
                                  </m:sub>
                                </m:sSub>
                              </m:oMath>
                            </m:oMathPara>
                          </a14:m>
                          <a:endParaRPr lang="zh-CN" altLang="en-US" dirty="0"/>
                        </a:p>
                      </a:txBody>
                      <a:tcPr/>
                    </a:tc>
                    <a:tc>
                      <a:txBody>
                        <a:bodyPr/>
                        <a:lstStyle/>
                        <a:p>
                          <a:r>
                            <a:rPr kumimoji="0" lang="zh-CN" altLang="en-US" sz="1600" b="0" i="0" u="none" strike="noStrike" kern="1200" cap="none" spc="0" normalizeH="0" baseline="0" noProof="0" dirty="0">
                              <a:ln>
                                <a:noFill/>
                              </a:ln>
                              <a:solidFill>
                                <a:prstClr val="black"/>
                              </a:solidFill>
                              <a:effectLst/>
                              <a:uLnTx/>
                              <a:uFillTx/>
                              <a:latin typeface="+mn-lt"/>
                              <a:ea typeface="+mn-ea"/>
                              <a:cs typeface="+mn-cs"/>
                            </a:rPr>
                            <a:t>飓风球受到的沿</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1,2,3</m:t>
                              </m:r>
                            </m:oMath>
                          </a14:m>
                          <a:r>
                            <a:rPr kumimoji="0" lang="zh-CN" altLang="en-US" sz="1600" b="0" i="0" u="none" strike="noStrike" kern="1200" cap="none" spc="0" normalizeH="0" baseline="0" noProof="0" dirty="0">
                              <a:ln>
                                <a:noFill/>
                              </a:ln>
                              <a:solidFill>
                                <a:prstClr val="black"/>
                              </a:solidFill>
                              <a:effectLst/>
                              <a:uLnTx/>
                              <a:uFillTx/>
                              <a:latin typeface="等线 Light" panose="020F0302020204030204"/>
                              <a:ea typeface="+mn-ea"/>
                              <a:cs typeface="+mn-cs"/>
                            </a:rPr>
                            <a:t>轴的力矩</a:t>
                          </a:r>
                          <a:endParaRPr lang="zh-CN" altLang="en-US" dirty="0"/>
                        </a:p>
                      </a:txBody>
                      <a:tcPr/>
                    </a:tc>
                    <a:extLst>
                      <a:ext uri="{0D108BD9-81ED-4DB2-BD59-A6C34878D82A}">
                        <a16:rowId xmlns:a16="http://schemas.microsoft.com/office/drawing/2014/main" val="2461420341"/>
                      </a:ext>
                    </a:extLst>
                  </a:tr>
                </a:tbl>
              </a:graphicData>
            </a:graphic>
          </p:graphicFrame>
        </mc:Choice>
        <mc:Fallback xmlns="">
          <p:graphicFrame>
            <p:nvGraphicFramePr>
              <p:cNvPr id="16" name="表格 15">
                <a:extLst>
                  <a:ext uri="{FF2B5EF4-FFF2-40B4-BE49-F238E27FC236}">
                    <a16:creationId xmlns:a16="http://schemas.microsoft.com/office/drawing/2014/main" id="{9DB0FEDD-CAAF-4F0E-851E-4E00BBE9F7AA}"/>
                  </a:ext>
                </a:extLst>
              </p:cNvPr>
              <p:cNvGraphicFramePr>
                <a:graphicFrameLocks noGrp="1"/>
              </p:cNvGraphicFramePr>
              <p:nvPr/>
            </p:nvGraphicFramePr>
            <p:xfrm>
              <a:off x="6566074" y="5358003"/>
              <a:ext cx="4037803" cy="1499997"/>
            </p:xfrm>
            <a:graphic>
              <a:graphicData uri="http://schemas.openxmlformats.org/drawingml/2006/table">
                <a:tbl>
                  <a:tblPr firstRow="1" bandRow="1">
                    <a:tableStyleId>{3B4B98B0-60AC-42C2-AFA5-B58CD77FA1E5}</a:tableStyleId>
                  </a:tblPr>
                  <a:tblGrid>
                    <a:gridCol w="1147553">
                      <a:extLst>
                        <a:ext uri="{9D8B030D-6E8A-4147-A177-3AD203B41FA5}">
                          <a16:colId xmlns:a16="http://schemas.microsoft.com/office/drawing/2014/main" val="675541319"/>
                        </a:ext>
                      </a:extLst>
                    </a:gridCol>
                    <a:gridCol w="2890250">
                      <a:extLst>
                        <a:ext uri="{9D8B030D-6E8A-4147-A177-3AD203B41FA5}">
                          <a16:colId xmlns:a16="http://schemas.microsoft.com/office/drawing/2014/main" val="679718811"/>
                        </a:ext>
                      </a:extLst>
                    </a:gridCol>
                  </a:tblGrid>
                  <a:tr h="370840">
                    <a:tc>
                      <a:txBody>
                        <a:bodyPr/>
                        <a:lstStyle/>
                        <a:p>
                          <a:endParaRPr lang="zh-CN"/>
                        </a:p>
                      </a:txBody>
                      <a:tcPr>
                        <a:blipFill>
                          <a:blip r:embed="rId6"/>
                          <a:stretch>
                            <a:fillRect t="-3279" r="-253191" b="-316393"/>
                          </a:stretch>
                        </a:blipFill>
                      </a:tcPr>
                    </a:tc>
                    <a:tc>
                      <a:txBody>
                        <a:bodyPr/>
                        <a:lstStyle/>
                        <a:p>
                          <a:r>
                            <a:rPr kumimoji="0" lang="zh-CN" altLang="en-US" sz="1600" b="0" i="0" u="none" strike="noStrike" kern="1200" cap="none" spc="0" normalizeH="0" baseline="0" noProof="0" dirty="0">
                              <a:ln>
                                <a:noFill/>
                              </a:ln>
                              <a:solidFill>
                                <a:prstClr val="black"/>
                              </a:solidFill>
                              <a:effectLst/>
                              <a:uLnTx/>
                              <a:uFillTx/>
                              <a:latin typeface="+mn-lt"/>
                              <a:ea typeface="+mn-ea"/>
                              <a:cs typeface="+mn-cs"/>
                            </a:rPr>
                            <a:t>小球与桌面接触点速度</a:t>
                          </a:r>
                          <a:endParaRPr lang="zh-CN" altLang="en-US" dirty="0"/>
                        </a:p>
                      </a:txBody>
                      <a:tcPr/>
                    </a:tc>
                    <a:extLst>
                      <a:ext uri="{0D108BD9-81ED-4DB2-BD59-A6C34878D82A}">
                        <a16:rowId xmlns:a16="http://schemas.microsoft.com/office/drawing/2014/main" val="2368455218"/>
                      </a:ext>
                    </a:extLst>
                  </a:tr>
                  <a:tr h="387477">
                    <a:tc>
                      <a:txBody>
                        <a:bodyPr/>
                        <a:lstStyle/>
                        <a:p>
                          <a:endParaRPr lang="zh-CN"/>
                        </a:p>
                      </a:txBody>
                      <a:tcPr>
                        <a:blipFill>
                          <a:blip r:embed="rId6"/>
                          <a:stretch>
                            <a:fillRect t="-98438" r="-253191" b="-201563"/>
                          </a:stretch>
                        </a:blipFill>
                      </a:tcPr>
                    </a:tc>
                    <a:tc>
                      <a:txBody>
                        <a:bodyPr/>
                        <a:lstStyle/>
                        <a:p>
                          <a:endParaRPr lang="zh-CN"/>
                        </a:p>
                      </a:txBody>
                      <a:tcPr>
                        <a:blipFill>
                          <a:blip r:embed="rId6"/>
                          <a:stretch>
                            <a:fillRect l="-39579" t="-98438" r="-211" b="-201563"/>
                          </a:stretch>
                        </a:blipFill>
                      </a:tcPr>
                    </a:tc>
                    <a:extLst>
                      <a:ext uri="{0D108BD9-81ED-4DB2-BD59-A6C34878D82A}">
                        <a16:rowId xmlns:a16="http://schemas.microsoft.com/office/drawing/2014/main" val="2021362031"/>
                      </a:ext>
                    </a:extLst>
                  </a:tr>
                  <a:tr h="370840">
                    <a:tc>
                      <a:txBody>
                        <a:bodyPr/>
                        <a:lstStyle/>
                        <a:p>
                          <a:endParaRPr lang="zh-CN"/>
                        </a:p>
                      </a:txBody>
                      <a:tcPr>
                        <a:blipFill>
                          <a:blip r:embed="rId6"/>
                          <a:stretch>
                            <a:fillRect t="-208197" r="-253191" b="-111475"/>
                          </a:stretch>
                        </a:blipFill>
                      </a:tcPr>
                    </a:tc>
                    <a:tc>
                      <a:txBody>
                        <a:bodyPr/>
                        <a:lstStyle/>
                        <a:p>
                          <a:endParaRPr lang="zh-CN"/>
                        </a:p>
                      </a:txBody>
                      <a:tcPr>
                        <a:blipFill>
                          <a:blip r:embed="rId6"/>
                          <a:stretch>
                            <a:fillRect l="-39579" t="-208197" r="-211" b="-111475"/>
                          </a:stretch>
                        </a:blipFill>
                      </a:tcPr>
                    </a:tc>
                    <a:extLst>
                      <a:ext uri="{0D108BD9-81ED-4DB2-BD59-A6C34878D82A}">
                        <a16:rowId xmlns:a16="http://schemas.microsoft.com/office/drawing/2014/main" val="3200936916"/>
                      </a:ext>
                    </a:extLst>
                  </a:tr>
                  <a:tr h="370840">
                    <a:tc>
                      <a:txBody>
                        <a:bodyPr/>
                        <a:lstStyle/>
                        <a:p>
                          <a:endParaRPr lang="zh-CN"/>
                        </a:p>
                      </a:txBody>
                      <a:tcPr>
                        <a:blipFill>
                          <a:blip r:embed="rId6"/>
                          <a:stretch>
                            <a:fillRect t="-308197" r="-253191" b="-11475"/>
                          </a:stretch>
                        </a:blipFill>
                      </a:tcPr>
                    </a:tc>
                    <a:tc>
                      <a:txBody>
                        <a:bodyPr/>
                        <a:lstStyle/>
                        <a:p>
                          <a:endParaRPr lang="zh-CN"/>
                        </a:p>
                      </a:txBody>
                      <a:tcPr>
                        <a:blipFill>
                          <a:blip r:embed="rId6"/>
                          <a:stretch>
                            <a:fillRect l="-39579" t="-308197" r="-211" b="-11475"/>
                          </a:stretch>
                        </a:blipFill>
                      </a:tcPr>
                    </a:tc>
                    <a:extLst>
                      <a:ext uri="{0D108BD9-81ED-4DB2-BD59-A6C34878D82A}">
                        <a16:rowId xmlns:a16="http://schemas.microsoft.com/office/drawing/2014/main" val="2461420341"/>
                      </a:ext>
                    </a:extLst>
                  </a:tr>
                </a:tbl>
              </a:graphicData>
            </a:graphic>
          </p:graphicFrame>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A39298F-AAF6-49E3-B246-88E173FF2BC3}"/>
                  </a:ext>
                </a:extLst>
              </p:cNvPr>
              <p:cNvSpPr txBox="1"/>
              <p:nvPr/>
            </p:nvSpPr>
            <p:spPr>
              <a:xfrm>
                <a:off x="11231880" y="1794263"/>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6</m:t>
                          </m:r>
                        </m:e>
                      </m:d>
                    </m:oMath>
                  </m:oMathPara>
                </a14:m>
                <a:endParaRPr lang="zh-CN" altLang="en-US" sz="2400" dirty="0"/>
              </a:p>
            </p:txBody>
          </p:sp>
        </mc:Choice>
        <mc:Fallback xmlns="">
          <p:sp>
            <p:nvSpPr>
              <p:cNvPr id="17" name="文本框 16">
                <a:extLst>
                  <a:ext uri="{FF2B5EF4-FFF2-40B4-BE49-F238E27FC236}">
                    <a16:creationId xmlns:a16="http://schemas.microsoft.com/office/drawing/2014/main" id="{EA39298F-AAF6-49E3-B246-88E173FF2BC3}"/>
                  </a:ext>
                </a:extLst>
              </p:cNvPr>
              <p:cNvSpPr txBox="1">
                <a:spLocks noRot="1" noChangeAspect="1" noMove="1" noResize="1" noEditPoints="1" noAdjustHandles="1" noChangeArrowheads="1" noChangeShapeType="1" noTextEdit="1"/>
              </p:cNvSpPr>
              <p:nvPr/>
            </p:nvSpPr>
            <p:spPr>
              <a:xfrm>
                <a:off x="11231880" y="1794263"/>
                <a:ext cx="914400"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5FC5F3E-73BB-4F0E-A289-92C954122DAB}"/>
                  </a:ext>
                </a:extLst>
              </p:cNvPr>
              <p:cNvSpPr txBox="1"/>
              <p:nvPr/>
            </p:nvSpPr>
            <p:spPr>
              <a:xfrm>
                <a:off x="11231880" y="2652854"/>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7</m:t>
                          </m:r>
                        </m:e>
                      </m:d>
                    </m:oMath>
                  </m:oMathPara>
                </a14:m>
                <a:endParaRPr lang="zh-CN" altLang="en-US" sz="2400" dirty="0"/>
              </a:p>
            </p:txBody>
          </p:sp>
        </mc:Choice>
        <mc:Fallback xmlns="">
          <p:sp>
            <p:nvSpPr>
              <p:cNvPr id="18" name="文本框 17">
                <a:extLst>
                  <a:ext uri="{FF2B5EF4-FFF2-40B4-BE49-F238E27FC236}">
                    <a16:creationId xmlns:a16="http://schemas.microsoft.com/office/drawing/2014/main" id="{55FC5F3E-73BB-4F0E-A289-92C954122DAB}"/>
                  </a:ext>
                </a:extLst>
              </p:cNvPr>
              <p:cNvSpPr txBox="1">
                <a:spLocks noRot="1" noChangeAspect="1" noMove="1" noResize="1" noEditPoints="1" noAdjustHandles="1" noChangeArrowheads="1" noChangeShapeType="1" noTextEdit="1"/>
              </p:cNvSpPr>
              <p:nvPr/>
            </p:nvSpPr>
            <p:spPr>
              <a:xfrm>
                <a:off x="11231880" y="2652854"/>
                <a:ext cx="914400"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DB66D14-E603-42B9-A2E9-0277309E0AD5}"/>
                  </a:ext>
                </a:extLst>
              </p:cNvPr>
              <p:cNvSpPr txBox="1"/>
              <p:nvPr/>
            </p:nvSpPr>
            <p:spPr>
              <a:xfrm>
                <a:off x="11231880" y="3326609"/>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8</m:t>
                          </m:r>
                        </m:e>
                      </m:d>
                    </m:oMath>
                  </m:oMathPara>
                </a14:m>
                <a:endParaRPr lang="zh-CN" altLang="en-US" sz="2400" dirty="0"/>
              </a:p>
            </p:txBody>
          </p:sp>
        </mc:Choice>
        <mc:Fallback xmlns="">
          <p:sp>
            <p:nvSpPr>
              <p:cNvPr id="19" name="文本框 18">
                <a:extLst>
                  <a:ext uri="{FF2B5EF4-FFF2-40B4-BE49-F238E27FC236}">
                    <a16:creationId xmlns:a16="http://schemas.microsoft.com/office/drawing/2014/main" id="{BDB66D14-E603-42B9-A2E9-0277309E0AD5}"/>
                  </a:ext>
                </a:extLst>
              </p:cNvPr>
              <p:cNvSpPr txBox="1">
                <a:spLocks noRot="1" noChangeAspect="1" noMove="1" noResize="1" noEditPoints="1" noAdjustHandles="1" noChangeArrowheads="1" noChangeShapeType="1" noTextEdit="1"/>
              </p:cNvSpPr>
              <p:nvPr/>
            </p:nvSpPr>
            <p:spPr>
              <a:xfrm>
                <a:off x="11231880" y="3326609"/>
                <a:ext cx="914400" cy="4616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54B6E2D-B1C1-4B80-AC3E-B2E7863A9F9E}"/>
                  </a:ext>
                </a:extLst>
              </p:cNvPr>
              <p:cNvSpPr txBox="1"/>
              <p:nvPr/>
            </p:nvSpPr>
            <p:spPr>
              <a:xfrm>
                <a:off x="11231880" y="3785865"/>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9</m:t>
                          </m:r>
                        </m:e>
                      </m:d>
                    </m:oMath>
                  </m:oMathPara>
                </a14:m>
                <a:endParaRPr lang="zh-CN" altLang="en-US" sz="2400" dirty="0"/>
              </a:p>
            </p:txBody>
          </p:sp>
        </mc:Choice>
        <mc:Fallback xmlns="">
          <p:sp>
            <p:nvSpPr>
              <p:cNvPr id="20" name="文本框 19">
                <a:extLst>
                  <a:ext uri="{FF2B5EF4-FFF2-40B4-BE49-F238E27FC236}">
                    <a16:creationId xmlns:a16="http://schemas.microsoft.com/office/drawing/2014/main" id="{754B6E2D-B1C1-4B80-AC3E-B2E7863A9F9E}"/>
                  </a:ext>
                </a:extLst>
              </p:cNvPr>
              <p:cNvSpPr txBox="1">
                <a:spLocks noRot="1" noChangeAspect="1" noMove="1" noResize="1" noEditPoints="1" noAdjustHandles="1" noChangeArrowheads="1" noChangeShapeType="1" noTextEdit="1"/>
              </p:cNvSpPr>
              <p:nvPr/>
            </p:nvSpPr>
            <p:spPr>
              <a:xfrm>
                <a:off x="11231880" y="3785865"/>
                <a:ext cx="914400"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43C4ED3-E861-499E-9B10-714FD5B6AD26}"/>
                  </a:ext>
                </a:extLst>
              </p:cNvPr>
              <p:cNvSpPr txBox="1"/>
              <p:nvPr/>
            </p:nvSpPr>
            <p:spPr>
              <a:xfrm>
                <a:off x="11231880" y="4265683"/>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10</m:t>
                          </m:r>
                        </m:e>
                      </m:d>
                    </m:oMath>
                  </m:oMathPara>
                </a14:m>
                <a:endParaRPr lang="zh-CN" altLang="en-US" sz="2400" dirty="0"/>
              </a:p>
            </p:txBody>
          </p:sp>
        </mc:Choice>
        <mc:Fallback xmlns="">
          <p:sp>
            <p:nvSpPr>
              <p:cNvPr id="21" name="文本框 20">
                <a:extLst>
                  <a:ext uri="{FF2B5EF4-FFF2-40B4-BE49-F238E27FC236}">
                    <a16:creationId xmlns:a16="http://schemas.microsoft.com/office/drawing/2014/main" id="{043C4ED3-E861-499E-9B10-714FD5B6AD26}"/>
                  </a:ext>
                </a:extLst>
              </p:cNvPr>
              <p:cNvSpPr txBox="1">
                <a:spLocks noRot="1" noChangeAspect="1" noMove="1" noResize="1" noEditPoints="1" noAdjustHandles="1" noChangeArrowheads="1" noChangeShapeType="1" noTextEdit="1"/>
              </p:cNvSpPr>
              <p:nvPr/>
            </p:nvSpPr>
            <p:spPr>
              <a:xfrm>
                <a:off x="11231880" y="4265683"/>
                <a:ext cx="914400" cy="4616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F517CCA-E543-404D-A7D5-707994153B96}"/>
                  </a:ext>
                </a:extLst>
              </p:cNvPr>
              <p:cNvSpPr txBox="1"/>
              <p:nvPr/>
            </p:nvSpPr>
            <p:spPr>
              <a:xfrm>
                <a:off x="11231880" y="4739340"/>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11</m:t>
                          </m:r>
                        </m:e>
                      </m:d>
                    </m:oMath>
                  </m:oMathPara>
                </a14:m>
                <a:endParaRPr lang="zh-CN" altLang="en-US" sz="2400" dirty="0"/>
              </a:p>
            </p:txBody>
          </p:sp>
        </mc:Choice>
        <mc:Fallback xmlns="">
          <p:sp>
            <p:nvSpPr>
              <p:cNvPr id="22" name="文本框 21">
                <a:extLst>
                  <a:ext uri="{FF2B5EF4-FFF2-40B4-BE49-F238E27FC236}">
                    <a16:creationId xmlns:a16="http://schemas.microsoft.com/office/drawing/2014/main" id="{CF517CCA-E543-404D-A7D5-707994153B96}"/>
                  </a:ext>
                </a:extLst>
              </p:cNvPr>
              <p:cNvSpPr txBox="1">
                <a:spLocks noRot="1" noChangeAspect="1" noMove="1" noResize="1" noEditPoints="1" noAdjustHandles="1" noChangeArrowheads="1" noChangeShapeType="1" noTextEdit="1"/>
              </p:cNvSpPr>
              <p:nvPr/>
            </p:nvSpPr>
            <p:spPr>
              <a:xfrm>
                <a:off x="11231880" y="4739340"/>
                <a:ext cx="914400" cy="461665"/>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0472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B93FD2B-1D85-445E-B3C7-3800B1B6FB22}"/>
                  </a:ext>
                </a:extLst>
              </p:cNvPr>
              <p:cNvSpPr txBox="1"/>
              <p:nvPr/>
            </p:nvSpPr>
            <p:spPr>
              <a:xfrm>
                <a:off x="5133996" y="1163143"/>
                <a:ext cx="3384796" cy="943785"/>
              </a:xfrm>
              <a:prstGeom prst="rect">
                <a:avLst/>
              </a:prstGeom>
              <a:noFill/>
            </p:spPr>
            <p:txBody>
              <a:bodyPr wrap="square" rtlCol="0">
                <a:spAutoFit/>
              </a:bodyPr>
              <a:lstStyle/>
              <a:p>
                <a:r>
                  <a:rPr lang="en-US" altLang="zh-CN" sz="2400" b="0" dirty="0"/>
                  <a:t>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i="1">
                            <a:latin typeface="Cambria Math" panose="02040503050406030204" pitchFamily="18" charset="0"/>
                          </a:rPr>
                          <m:t>𝑣</m:t>
                        </m:r>
                      </m:e>
                    </m:acc>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𝑣</m:t>
                            </m:r>
                          </m:e>
                        </m:acc>
                      </m:e>
                      <m:sub>
                        <m:r>
                          <a:rPr lang="en-US" altLang="zh-CN" sz="2400" b="0" i="1" smtClean="0">
                            <a:latin typeface="Cambria Math" panose="02040503050406030204" pitchFamily="18" charset="0"/>
                          </a:rPr>
                          <m:t>𝐶</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𝑣</m:t>
                            </m:r>
                          </m:e>
                        </m:acc>
                      </m:e>
                      <m:sub>
                        <m:r>
                          <a:rPr lang="en-US" altLang="zh-CN" sz="2400" b="0" i="1" smtClean="0">
                            <a:latin typeface="Cambria Math" panose="02040503050406030204" pitchFamily="18" charset="0"/>
                          </a:rPr>
                          <m:t>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𝑣</m:t>
                            </m:r>
                          </m:e>
                        </m:acc>
                      </m:e>
                      <m:sub>
                        <m:r>
                          <a:rPr lang="en-US" altLang="zh-CN" sz="2400" b="0" i="1" smtClean="0">
                            <a:latin typeface="Cambria Math" panose="02040503050406030204" pitchFamily="18" charset="0"/>
                          </a:rPr>
                          <m:t>𝜓</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𝑣</m:t>
                            </m:r>
                          </m:e>
                        </m:acc>
                      </m:e>
                      <m:sub>
                        <m:r>
                          <a:rPr lang="en-US" altLang="zh-CN" sz="2400" b="0" i="1" smtClean="0">
                            <a:latin typeface="Cambria Math" panose="02040503050406030204" pitchFamily="18" charset="0"/>
                          </a:rPr>
                          <m:t>𝜃</m:t>
                        </m:r>
                      </m:sub>
                    </m:sSub>
                  </m:oMath>
                </a14:m>
                <a:endParaRPr lang="en-US" altLang="zh-CN" sz="2400" b="0" i="1" dirty="0">
                  <a:latin typeface="Cambria Math" panose="02040503050406030204" pitchFamily="18" charset="0"/>
                </a:endParaRPr>
              </a:p>
              <a:p>
                <a:r>
                  <a:rPr lang="en-US" altLang="zh-CN" sz="2400" dirty="0"/>
                  <a:t>    </a:t>
                </a:r>
                <a14:m>
                  <m:oMath xmlns:m="http://schemas.openxmlformats.org/officeDocument/2006/math">
                    <m:r>
                      <a:rPr lang="en-US" altLang="zh-CN" sz="240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𝑥</m:t>
                        </m:r>
                      </m:sub>
                    </m:sSub>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 </m:t>
                        </m:r>
                      </m:e>
                    </m:acc>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𝑦</m:t>
                        </m:r>
                      </m:sub>
                    </m:sSub>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 </m:t>
                        </m:r>
                      </m:e>
                    </m:acc>
                  </m:oMath>
                </a14:m>
                <a:endParaRPr lang="en-US" altLang="zh-CN" sz="2400" i="1" dirty="0"/>
              </a:p>
            </p:txBody>
          </p:sp>
        </mc:Choice>
        <mc:Fallback xmlns="">
          <p:sp>
            <p:nvSpPr>
              <p:cNvPr id="8" name="文本框 7">
                <a:extLst>
                  <a:ext uri="{FF2B5EF4-FFF2-40B4-BE49-F238E27FC236}">
                    <a16:creationId xmlns:a16="http://schemas.microsoft.com/office/drawing/2014/main" id="{4B93FD2B-1D85-445E-B3C7-3800B1B6FB22}"/>
                  </a:ext>
                </a:extLst>
              </p:cNvPr>
              <p:cNvSpPr txBox="1">
                <a:spLocks noRot="1" noChangeAspect="1" noMove="1" noResize="1" noEditPoints="1" noAdjustHandles="1" noChangeArrowheads="1" noChangeShapeType="1" noTextEdit="1"/>
              </p:cNvSpPr>
              <p:nvPr/>
            </p:nvSpPr>
            <p:spPr>
              <a:xfrm>
                <a:off x="5133996" y="1163143"/>
                <a:ext cx="3384796" cy="943785"/>
              </a:xfrm>
              <a:prstGeom prst="rect">
                <a:avLst/>
              </a:prstGeom>
              <a:blipFill>
                <a:blip r:embed="rId3"/>
                <a:stretch>
                  <a:fillRect t="-9032" r="-4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B0871A7-94B1-4715-938D-76146028FE2C}"/>
                  </a:ext>
                </a:extLst>
              </p:cNvPr>
              <p:cNvSpPr txBox="1"/>
              <p:nvPr/>
            </p:nvSpPr>
            <p:spPr>
              <a:xfrm>
                <a:off x="8603505" y="827721"/>
                <a:ext cx="3624738" cy="15903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sSub>
                                <m:sSubPr>
                                  <m:ctrlPr>
                                    <a:rPr lang="en-US" altLang="zh-CN" sz="1600" i="1">
                                      <a:latin typeface="Cambria Math" panose="02040503050406030204" pitchFamily="18" charset="0"/>
                                    </a:rPr>
                                  </m:ctrlPr>
                                </m:sSubPr>
                                <m:e>
                                  <m:acc>
                                    <m:accPr>
                                      <m:chr m:val="⃗"/>
                                      <m:ctrlPr>
                                        <a:rPr lang="zh-CN" altLang="en-US" sz="1600" i="1">
                                          <a:latin typeface="Cambria Math" panose="02040503050406030204" pitchFamily="18" charset="0"/>
                                        </a:rPr>
                                      </m:ctrlPr>
                                    </m:accPr>
                                    <m:e>
                                      <m:r>
                                        <a:rPr lang="en-US" altLang="zh-CN" sz="1600" i="1">
                                          <a:latin typeface="Cambria Math" panose="02040503050406030204" pitchFamily="18" charset="0"/>
                                        </a:rPr>
                                        <m:t>𝑣</m:t>
                                      </m:r>
                                    </m:e>
                                  </m:acc>
                                </m:e>
                                <m:sub>
                                  <m:r>
                                    <a:rPr lang="en-US" altLang="zh-CN" sz="1600" i="1">
                                      <a:latin typeface="Cambria Math" panose="02040503050406030204" pitchFamily="18" charset="0"/>
                                    </a:rPr>
                                    <m:t>𝐶</m:t>
                                  </m:r>
                                </m:sub>
                              </m:sSub>
                              <m:r>
                                <a:rPr lang="en-US" altLang="zh-CN" sz="1600" i="1">
                                  <a:latin typeface="Cambria Math" panose="02040503050406030204" pitchFamily="18" charset="0"/>
                                </a:rPr>
                                <m:t>=</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𝑥</m:t>
                                  </m:r>
                                </m:e>
                              </m:acc>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𝑖</m:t>
                                  </m:r>
                                  <m:r>
                                    <a:rPr lang="en-US" altLang="zh-CN" sz="1600" i="1">
                                      <a:latin typeface="Cambria Math" panose="02040503050406030204" pitchFamily="18" charset="0"/>
                                    </a:rPr>
                                    <m:t> </m:t>
                                  </m:r>
                                </m:e>
                              </m:acc>
                              <m:r>
                                <a:rPr lang="en-US" altLang="zh-CN" sz="1600" i="1">
                                  <a:latin typeface="Cambria Math" panose="02040503050406030204" pitchFamily="18" charset="0"/>
                                </a:rPr>
                                <m:t>+</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𝑦</m:t>
                                  </m:r>
                                </m:e>
                              </m:acc>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𝑗</m:t>
                                  </m:r>
                                  <m:r>
                                    <a:rPr lang="en-US" altLang="zh-CN" sz="1600" i="1">
                                      <a:latin typeface="Cambria Math" panose="02040503050406030204" pitchFamily="18" charset="0"/>
                                    </a:rPr>
                                    <m:t> </m:t>
                                  </m:r>
                                </m:e>
                              </m:acc>
                              <m:r>
                                <m:rPr>
                                  <m:nor/>
                                </m:rPr>
                                <a:rPr lang="zh-CN" altLang="en-US" sz="1600" dirty="0"/>
                                <m:t> </m:t>
                              </m:r>
                            </m:e>
                            <m:e>
                              <m:sSub>
                                <m:sSubPr>
                                  <m:ctrlPr>
                                    <a:rPr lang="en-US" altLang="zh-CN" sz="1600" b="0" i="1" smtClean="0">
                                      <a:latin typeface="Cambria Math" panose="02040503050406030204" pitchFamily="18" charset="0"/>
                                    </a:rPr>
                                  </m:ctrlPr>
                                </m:sSubPr>
                                <m:e>
                                  <m:acc>
                                    <m:accPr>
                                      <m:chr m:val="⃗"/>
                                      <m:ctrlPr>
                                        <a:rPr lang="en-US" altLang="zh-CN" sz="1600" b="0" i="1" dirty="0" smtClean="0">
                                          <a:latin typeface="Cambria Math" panose="02040503050406030204" pitchFamily="18" charset="0"/>
                                        </a:rPr>
                                      </m:ctrlPr>
                                    </m:accPr>
                                    <m:e>
                                      <m:r>
                                        <a:rPr lang="en-US" altLang="zh-CN" sz="1600" b="0" i="1" dirty="0" smtClean="0">
                                          <a:latin typeface="Cambria Math" panose="02040503050406030204" pitchFamily="18" charset="0"/>
                                        </a:rPr>
                                        <m:t>𝑣</m:t>
                                      </m:r>
                                    </m:e>
                                  </m:acc>
                                </m:e>
                                <m:sub>
                                  <m:r>
                                    <a:rPr lang="en-US" altLang="zh-CN" sz="1600" b="0" i="1" smtClean="0">
                                      <a:latin typeface="Cambria Math" panose="02040503050406030204" pitchFamily="18" charset="0"/>
                                    </a:rPr>
                                    <m:t>𝜙</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𝑅</m:t>
                              </m:r>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𝜙</m:t>
                                  </m:r>
                                </m:e>
                              </m:acc>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r>
                                    <a:rPr lang="en-US" altLang="zh-CN" sz="1600" b="0" i="1" smtClean="0">
                                      <a:latin typeface="Cambria Math" panose="02040503050406030204" pitchFamily="18" charset="0"/>
                                    </a:rPr>
                                    <m:t>𝜃</m:t>
                                  </m:r>
                                </m:e>
                              </m:func>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r>
                                    <a:rPr lang="en-US" altLang="zh-CN" sz="1600" b="0" i="1" smtClean="0">
                                      <a:latin typeface="Cambria Math" panose="02040503050406030204" pitchFamily="18" charset="0"/>
                                    </a:rPr>
                                    <m:t>𝜙</m:t>
                                  </m:r>
                                </m:e>
                              </m:func>
                              <m:r>
                                <a:rPr lang="en-US" altLang="zh-CN" sz="1600" b="0" i="1" smtClean="0">
                                  <a:latin typeface="Cambria Math" panose="02040503050406030204" pitchFamily="18" charset="0"/>
                                </a:rPr>
                                <m:t> </m:t>
                              </m:r>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 </m:t>
                                  </m:r>
                                </m:e>
                              </m:acc>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cos</m:t>
                                  </m:r>
                                </m:fName>
                                <m:e>
                                  <m:r>
                                    <a:rPr lang="en-US" altLang="zh-CN" sz="1600" b="0" i="1" smtClean="0">
                                      <a:latin typeface="Cambria Math" panose="02040503050406030204" pitchFamily="18" charset="0"/>
                                    </a:rPr>
                                    <m:t>𝜙</m:t>
                                  </m:r>
                                </m:e>
                              </m:func>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 </m:t>
                                  </m:r>
                                </m:e>
                              </m:acc>
                              <m:r>
                                <a:rPr lang="en-US" altLang="zh-CN" sz="1600" b="0" i="1" smtClean="0">
                                  <a:latin typeface="Cambria Math" panose="02040503050406030204" pitchFamily="18" charset="0"/>
                                </a:rPr>
                                <m:t>)</m:t>
                              </m:r>
                            </m:e>
                            <m:e>
                              <m:sSub>
                                <m:sSubPr>
                                  <m:ctrlPr>
                                    <a:rPr lang="en-US" altLang="zh-CN" sz="1600" b="0" i="1" smtClean="0">
                                      <a:latin typeface="Cambria Math" panose="02040503050406030204" pitchFamily="18" charset="0"/>
                                    </a:rPr>
                                  </m:ctrlPr>
                                </m:sSubPr>
                                <m:e>
                                  <m:acc>
                                    <m:accPr>
                                      <m:chr m:val="⃗"/>
                                      <m:ctrlPr>
                                        <a:rPr lang="en-US" altLang="zh-CN" sz="1600" b="0" i="1" dirty="0" smtClean="0">
                                          <a:latin typeface="Cambria Math" panose="02040503050406030204" pitchFamily="18" charset="0"/>
                                        </a:rPr>
                                      </m:ctrlPr>
                                    </m:accPr>
                                    <m:e>
                                      <m:r>
                                        <a:rPr lang="en-US" altLang="zh-CN" sz="1600" b="0" i="1" dirty="0" smtClean="0">
                                          <a:latin typeface="Cambria Math" panose="02040503050406030204" pitchFamily="18" charset="0"/>
                                        </a:rPr>
                                        <m:t>𝑣</m:t>
                                      </m:r>
                                    </m:e>
                                  </m:acc>
                                </m:e>
                                <m:sub>
                                  <m:r>
                                    <a:rPr lang="en-US" altLang="zh-CN" sz="1600" b="0" i="1" smtClean="0">
                                      <a:latin typeface="Cambria Math" panose="02040503050406030204" pitchFamily="18" charset="0"/>
                                    </a:rPr>
                                    <m:t>𝜓</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𝑅</m:t>
                              </m:r>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𝜓</m:t>
                                  </m:r>
                                </m:e>
                              </m:acc>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r>
                                    <a:rPr lang="en-US" altLang="zh-CN" sz="1600" b="0" i="1" smtClean="0">
                                      <a:latin typeface="Cambria Math" panose="02040503050406030204" pitchFamily="18" charset="0"/>
                                    </a:rPr>
                                    <m:t>𝜃</m:t>
                                  </m:r>
                                </m:e>
                              </m:func>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r>
                                    <a:rPr lang="en-US" altLang="zh-CN" sz="1600" b="0" i="1" smtClean="0">
                                      <a:latin typeface="Cambria Math" panose="02040503050406030204" pitchFamily="18" charset="0"/>
                                    </a:rPr>
                                    <m:t>𝜙</m:t>
                                  </m:r>
                                </m:e>
                              </m:func>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 </m:t>
                                  </m:r>
                                </m:e>
                              </m:acc>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cos</m:t>
                                  </m:r>
                                </m:fName>
                                <m:e>
                                  <m:r>
                                    <a:rPr lang="en-US" altLang="zh-CN" sz="1600" b="0" i="1" smtClean="0">
                                      <a:latin typeface="Cambria Math" panose="02040503050406030204" pitchFamily="18" charset="0"/>
                                    </a:rPr>
                                    <m:t>𝜙</m:t>
                                  </m:r>
                                </m:e>
                              </m:func>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 </m:t>
                                  </m:r>
                                </m:e>
                              </m:acc>
                              <m:r>
                                <a:rPr lang="en-US" altLang="zh-CN" sz="1600" b="0" i="1" smtClean="0">
                                  <a:latin typeface="Cambria Math" panose="02040503050406030204" pitchFamily="18" charset="0"/>
                                </a:rPr>
                                <m:t>)</m:t>
                              </m:r>
                            </m:e>
                            <m:e>
                              <m:sSub>
                                <m:sSubPr>
                                  <m:ctrlPr>
                                    <a:rPr lang="en-US" altLang="zh-CN" sz="1600" b="0" i="1" smtClean="0">
                                      <a:latin typeface="Cambria Math" panose="02040503050406030204" pitchFamily="18" charset="0"/>
                                    </a:rPr>
                                  </m:ctrlPr>
                                </m:sSubPr>
                                <m:e>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𝑣</m:t>
                                      </m:r>
                                    </m:e>
                                  </m:acc>
                                </m:e>
                                <m:sub>
                                  <m:r>
                                    <a:rPr lang="en-US" altLang="zh-CN" sz="1600" b="0" i="1" smtClean="0">
                                      <a:latin typeface="Cambria Math" panose="02040503050406030204" pitchFamily="18" charset="0"/>
                                    </a:rPr>
                                    <m:t>𝜃</m:t>
                                  </m:r>
                                </m:sub>
                              </m:sSub>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𝑅</m:t>
                              </m:r>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𝜃</m:t>
                                  </m:r>
                                </m:e>
                              </m:acc>
                              <m:func>
                                <m:funcPr>
                                  <m:ctrlPr>
                                    <a:rPr lang="en-US" altLang="zh-CN" sz="1600" b="0" i="1" smtClean="0">
                                      <a:latin typeface="Cambria Math" panose="02040503050406030204" pitchFamily="18" charset="0"/>
                                    </a:rPr>
                                  </m:ctrlPr>
                                </m:funcPr>
                                <m:fName>
                                  <m:sSup>
                                    <m:sSupPr>
                                      <m:ctrlPr>
                                        <a:rPr lang="en-US" altLang="zh-CN" sz="1600" b="0" i="1" smtClean="0">
                                          <a:latin typeface="Cambria Math" panose="02040503050406030204" pitchFamily="18" charset="0"/>
                                        </a:rPr>
                                      </m:ctrlPr>
                                    </m:sSupPr>
                                    <m:e>
                                      <m:r>
                                        <m:rPr>
                                          <m:sty m:val="p"/>
                                        </m:rPr>
                                        <a:rPr lang="en-US" altLang="zh-CN" sz="1600" b="0" i="0" smtClean="0">
                                          <a:latin typeface="Cambria Math" panose="02040503050406030204" pitchFamily="18" charset="0"/>
                                        </a:rPr>
                                        <m:t>cos</m:t>
                                      </m:r>
                                    </m:e>
                                    <m:sup>
                                      <m:r>
                                        <a:rPr lang="en-US" altLang="zh-CN" sz="1600" b="0" i="1" smtClean="0">
                                          <a:latin typeface="Cambria Math" panose="02040503050406030204" pitchFamily="18" charset="0"/>
                                        </a:rPr>
                                        <m:t>2</m:t>
                                      </m:r>
                                    </m:sup>
                                  </m:sSup>
                                </m:fName>
                                <m:e>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𝜃</m:t>
                                      </m:r>
                                    </m:num>
                                    <m:den>
                                      <m:r>
                                        <a:rPr lang="en-US" altLang="zh-CN" sz="1600" b="0" i="1" smtClean="0">
                                          <a:latin typeface="Cambria Math" panose="02040503050406030204" pitchFamily="18" charset="0"/>
                                        </a:rPr>
                                        <m:t>2</m:t>
                                      </m:r>
                                    </m:den>
                                  </m:f>
                                </m:e>
                              </m:func>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cos</m:t>
                                  </m:r>
                                </m:fName>
                                <m:e>
                                  <m:r>
                                    <a:rPr lang="en-US" altLang="zh-CN" sz="1600" b="0" i="1" smtClean="0">
                                      <a:latin typeface="Cambria Math" panose="02040503050406030204" pitchFamily="18" charset="0"/>
                                    </a:rPr>
                                    <m:t>𝜙</m:t>
                                  </m:r>
                                </m:e>
                              </m:func>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 </m:t>
                                  </m:r>
                                </m:e>
                              </m:acc>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r>
                                    <a:rPr lang="en-US" altLang="zh-CN" sz="1600" b="0" i="1" smtClean="0">
                                      <a:latin typeface="Cambria Math" panose="02040503050406030204" pitchFamily="18" charset="0"/>
                                    </a:rPr>
                                    <m:t>𝜙</m:t>
                                  </m:r>
                                </m:e>
                              </m:func>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 </m:t>
                                  </m:r>
                                </m:e>
                              </m:acc>
                              <m:r>
                                <a:rPr lang="en-US" altLang="zh-CN" sz="1600" b="0" i="1" smtClean="0">
                                  <a:latin typeface="Cambria Math" panose="02040503050406030204" pitchFamily="18" charset="0"/>
                                </a:rPr>
                                <m:t>)</m:t>
                              </m:r>
                            </m:e>
                          </m:eqArr>
                        </m:e>
                      </m:d>
                    </m:oMath>
                  </m:oMathPara>
                </a14:m>
                <a:endParaRPr lang="zh-CN" altLang="en-US" sz="1600" dirty="0"/>
              </a:p>
            </p:txBody>
          </p:sp>
        </mc:Choice>
        <mc:Fallback xmlns="">
          <p:sp>
            <p:nvSpPr>
              <p:cNvPr id="12" name="文本框 11">
                <a:extLst>
                  <a:ext uri="{FF2B5EF4-FFF2-40B4-BE49-F238E27FC236}">
                    <a16:creationId xmlns:a16="http://schemas.microsoft.com/office/drawing/2014/main" id="{EB0871A7-94B1-4715-938D-76146028FE2C}"/>
                  </a:ext>
                </a:extLst>
              </p:cNvPr>
              <p:cNvSpPr txBox="1">
                <a:spLocks noRot="1" noChangeAspect="1" noMove="1" noResize="1" noEditPoints="1" noAdjustHandles="1" noChangeArrowheads="1" noChangeShapeType="1" noTextEdit="1"/>
              </p:cNvSpPr>
              <p:nvPr/>
            </p:nvSpPr>
            <p:spPr>
              <a:xfrm>
                <a:off x="8603505" y="827721"/>
                <a:ext cx="3624738" cy="159030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72AAE17-3BCD-418B-BAC5-2C2424086FA9}"/>
                  </a:ext>
                </a:extLst>
              </p:cNvPr>
              <p:cNvSpPr txBox="1"/>
              <p:nvPr/>
            </p:nvSpPr>
            <p:spPr>
              <a:xfrm>
                <a:off x="5139562" y="2489084"/>
                <a:ext cx="2231661" cy="1479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14</m:t>
                                  </m:r>
                                </m:num>
                                <m:den>
                                  <m:r>
                                    <a:rPr lang="en-US" altLang="zh-CN" sz="2000" i="1">
                                      <a:latin typeface="Cambria Math" panose="02040503050406030204" pitchFamily="18" charset="0"/>
                                    </a:rPr>
                                    <m:t>5</m:t>
                                  </m:r>
                                </m:den>
                              </m:f>
                              <m:r>
                                <a:rPr lang="en-US" altLang="zh-CN" sz="2000" i="1">
                                  <a:latin typeface="Cambria Math" panose="02040503050406030204" pitchFamily="18" charset="0"/>
                                </a:rPr>
                                <m:t>𝑚</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𝑅</m:t>
                                  </m:r>
                                </m:e>
                                <m:sup>
                                  <m:r>
                                    <a:rPr lang="en-US" altLang="zh-CN" sz="2000" i="1">
                                      <a:latin typeface="Cambria Math" panose="02040503050406030204" pitchFamily="18" charset="0"/>
                                    </a:rPr>
                                    <m:t>2</m:t>
                                  </m:r>
                                </m:sup>
                              </m:sSup>
                              <m:r>
                                <m:rPr>
                                  <m:nor/>
                                </m:rPr>
                                <a:rPr lang="en-US" altLang="zh-CN" sz="2000" dirty="0"/>
                                <m:t> </m:t>
                              </m:r>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4</m:t>
                                  </m:r>
                                </m:num>
                                <m:den>
                                  <m:r>
                                    <a:rPr lang="en-US" altLang="zh-CN" sz="2000" i="1">
                                      <a:latin typeface="Cambria Math" panose="02040503050406030204" pitchFamily="18" charset="0"/>
                                    </a:rPr>
                                    <m:t>5</m:t>
                                  </m:r>
                                </m:den>
                              </m:f>
                              <m:r>
                                <a:rPr lang="en-US" altLang="zh-CN" sz="2000" i="1">
                                  <a:latin typeface="Cambria Math" panose="02040503050406030204" pitchFamily="18" charset="0"/>
                                </a:rPr>
                                <m:t>𝑚</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𝑅</m:t>
                                  </m:r>
                                </m:e>
                                <m:sup>
                                  <m:r>
                                    <a:rPr lang="en-US" altLang="zh-CN" sz="2000" i="1">
                                      <a:latin typeface="Cambria Math" panose="02040503050406030204" pitchFamily="18" charset="0"/>
                                    </a:rPr>
                                    <m:t>2</m:t>
                                  </m:r>
                                </m:sup>
                              </m:sSup>
                            </m:e>
                          </m:eqArr>
                        </m:e>
                      </m:d>
                    </m:oMath>
                  </m:oMathPara>
                </a14:m>
                <a:endParaRPr lang="en-US" altLang="zh-CN" sz="2000" dirty="0"/>
              </a:p>
            </p:txBody>
          </p:sp>
        </mc:Choice>
        <mc:Fallback xmlns="">
          <p:sp>
            <p:nvSpPr>
              <p:cNvPr id="13" name="文本框 12">
                <a:extLst>
                  <a:ext uri="{FF2B5EF4-FFF2-40B4-BE49-F238E27FC236}">
                    <a16:creationId xmlns:a16="http://schemas.microsoft.com/office/drawing/2014/main" id="{572AAE17-3BCD-418B-BAC5-2C2424086FA9}"/>
                  </a:ext>
                </a:extLst>
              </p:cNvPr>
              <p:cNvSpPr txBox="1">
                <a:spLocks noRot="1" noChangeAspect="1" noMove="1" noResize="1" noEditPoints="1" noAdjustHandles="1" noChangeArrowheads="1" noChangeShapeType="1" noTextEdit="1"/>
              </p:cNvSpPr>
              <p:nvPr/>
            </p:nvSpPr>
            <p:spPr>
              <a:xfrm>
                <a:off x="5139562" y="2489084"/>
                <a:ext cx="2231661" cy="14797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4E0594C-D191-4D32-AB2E-4FDF6F2681F6}"/>
                  </a:ext>
                </a:extLst>
              </p:cNvPr>
              <p:cNvSpPr txBox="1"/>
              <p:nvPr/>
            </p:nvSpPr>
            <p:spPr>
              <a:xfrm>
                <a:off x="5136721" y="3885494"/>
                <a:ext cx="3384796" cy="12320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b="0" i="1" smtClean="0">
                                      <a:latin typeface="Cambria Math" panose="02040503050406030204" pitchFamily="18" charset="0"/>
                                    </a:rPr>
                                    <m:t>𝜙</m:t>
                                  </m:r>
                                </m:e>
                              </m:acc>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r>
                                    <a:rPr lang="en-US" altLang="zh-CN" sz="2000" i="1">
                                      <a:latin typeface="Cambria Math" panose="02040503050406030204" pitchFamily="18" charset="0"/>
                                    </a:rPr>
                                    <m:t>𝜃</m:t>
                                  </m:r>
                                </m:e>
                              </m:func>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r>
                                    <a:rPr lang="en-US" altLang="zh-CN" sz="2000" i="1">
                                      <a:latin typeface="Cambria Math" panose="02040503050406030204" pitchFamily="18" charset="0"/>
                                    </a:rPr>
                                    <m:t>𝜓</m:t>
                                  </m:r>
                                </m:e>
                              </m:fun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𝜃</m:t>
                                  </m:r>
                                </m:e>
                              </m:acc>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r>
                                    <a:rPr lang="en-US" altLang="zh-CN" sz="2000" i="1">
                                      <a:latin typeface="Cambria Math" panose="02040503050406030204" pitchFamily="18" charset="0"/>
                                    </a:rPr>
                                    <m:t>𝜓</m:t>
                                  </m:r>
                                </m:e>
                              </m:func>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b="0" i="1" smtClean="0">
                                      <a:latin typeface="Cambria Math" panose="02040503050406030204" pitchFamily="18" charset="0"/>
                                    </a:rPr>
                                    <m:t>𝜙</m:t>
                                  </m:r>
                                </m:e>
                              </m:acc>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r>
                                    <a:rPr lang="en-US" altLang="zh-CN" sz="2000" i="1">
                                      <a:latin typeface="Cambria Math" panose="02040503050406030204" pitchFamily="18" charset="0"/>
                                    </a:rPr>
                                    <m:t>𝜃</m:t>
                                  </m:r>
                                </m:e>
                              </m:func>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r>
                                    <a:rPr lang="en-US" altLang="zh-CN" sz="2000" i="1">
                                      <a:latin typeface="Cambria Math" panose="02040503050406030204" pitchFamily="18" charset="0"/>
                                    </a:rPr>
                                    <m:t>𝜓</m:t>
                                  </m:r>
                                </m:e>
                              </m:fun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𝜃</m:t>
                                  </m:r>
                                </m:e>
                              </m:acc>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r>
                                    <a:rPr lang="en-US" altLang="zh-CN" sz="2000" i="1">
                                      <a:latin typeface="Cambria Math" panose="02040503050406030204" pitchFamily="18" charset="0"/>
                                    </a:rPr>
                                    <m:t>𝜓</m:t>
                                  </m:r>
                                </m:e>
                              </m:func>
                              <m:r>
                                <m:rPr>
                                  <m:nor/>
                                </m:rPr>
                                <a:rPr lang="en-US" altLang="zh-CN" sz="2000" dirty="0"/>
                                <m:t> </m:t>
                              </m:r>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b="0" i="1" smtClean="0">
                                      <a:latin typeface="Cambria Math" panose="02040503050406030204" pitchFamily="18" charset="0"/>
                                    </a:rPr>
                                    <m:t>𝜙</m:t>
                                  </m:r>
                                </m:e>
                              </m:acc>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r>
                                    <a:rPr lang="en-US" altLang="zh-CN" sz="2000" i="1">
                                      <a:latin typeface="Cambria Math" panose="02040503050406030204" pitchFamily="18" charset="0"/>
                                    </a:rPr>
                                    <m:t>𝜃</m:t>
                                  </m:r>
                                </m:e>
                              </m:fun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𝜓</m:t>
                                  </m:r>
                                </m:e>
                              </m:acc>
                              <m:r>
                                <m:rPr>
                                  <m:nor/>
                                </m:rPr>
                                <a:rPr lang="zh-CN" altLang="en-US" sz="2000" dirty="0"/>
                                <m:t> </m:t>
                              </m:r>
                            </m:e>
                          </m:eqArr>
                        </m:e>
                      </m:d>
                    </m:oMath>
                  </m:oMathPara>
                </a14:m>
                <a:endParaRPr lang="en-US" altLang="zh-CN" sz="2000" b="0" dirty="0"/>
              </a:p>
            </p:txBody>
          </p:sp>
        </mc:Choice>
        <mc:Fallback xmlns="">
          <p:sp>
            <p:nvSpPr>
              <p:cNvPr id="14" name="文本框 13">
                <a:extLst>
                  <a:ext uri="{FF2B5EF4-FFF2-40B4-BE49-F238E27FC236}">
                    <a16:creationId xmlns:a16="http://schemas.microsoft.com/office/drawing/2014/main" id="{A4E0594C-D191-4D32-AB2E-4FDF6F2681F6}"/>
                  </a:ext>
                </a:extLst>
              </p:cNvPr>
              <p:cNvSpPr txBox="1">
                <a:spLocks noRot="1" noChangeAspect="1" noMove="1" noResize="1" noEditPoints="1" noAdjustHandles="1" noChangeArrowheads="1" noChangeShapeType="1" noTextEdit="1"/>
              </p:cNvSpPr>
              <p:nvPr/>
            </p:nvSpPr>
            <p:spPr>
              <a:xfrm>
                <a:off x="5136721" y="3885494"/>
                <a:ext cx="3384796" cy="123200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EFB1BB9-1791-4092-BD79-27ACB8FB06B4}"/>
                  </a:ext>
                </a:extLst>
              </p:cNvPr>
              <p:cNvSpPr txBox="1"/>
              <p:nvPr/>
            </p:nvSpPr>
            <p:spPr>
              <a:xfrm>
                <a:off x="8541251" y="4921034"/>
                <a:ext cx="3517739" cy="14284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200" b="0" i="1" smtClean="0">
                              <a:latin typeface="Cambria Math" panose="02040503050406030204" pitchFamily="18" charset="0"/>
                            </a:rPr>
                          </m:ctrlPr>
                        </m:dPr>
                        <m:e>
                          <m:eqArr>
                            <m:eqArrPr>
                              <m:ctrlPr>
                                <a:rPr lang="en-US" altLang="zh-CN" sz="1200" b="0" i="1" smtClean="0">
                                  <a:latin typeface="Cambria Math" panose="02040503050406030204" pitchFamily="18" charset="0"/>
                                </a:rPr>
                              </m:ctrlPr>
                            </m:eqArr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𝑀</m:t>
                                  </m:r>
                                </m:e>
                                <m:sub>
                                  <m:r>
                                    <a:rPr lang="en-US" altLang="zh-CN" sz="1200" i="1">
                                      <a:latin typeface="Cambria Math" panose="02040503050406030204" pitchFamily="18" charset="0"/>
                                    </a:rPr>
                                    <m:t>10</m:t>
                                  </m:r>
                                </m:sub>
                              </m:sSub>
                              <m:r>
                                <a:rPr lang="en-US" altLang="zh-CN" sz="1200" i="1">
                                  <a:latin typeface="Cambria Math" panose="02040503050406030204" pitchFamily="18" charset="0"/>
                                </a:rPr>
                                <m:t>=2</m:t>
                              </m:r>
                              <m:r>
                                <a:rPr lang="en-US" altLang="zh-CN" sz="1200" i="1">
                                  <a:latin typeface="Cambria Math" panose="02040503050406030204" pitchFamily="18" charset="0"/>
                                </a:rPr>
                                <m:t>𝜇</m:t>
                              </m:r>
                              <m:r>
                                <a:rPr lang="en-US" altLang="zh-CN" sz="1200" i="1">
                                  <a:latin typeface="Cambria Math" panose="02040503050406030204" pitchFamily="18" charset="0"/>
                                </a:rPr>
                                <m:t>𝑁𝑅</m:t>
                              </m:r>
                              <m:d>
                                <m:dPr>
                                  <m:ctrlPr>
                                    <a:rPr lang="en-US" altLang="zh-CN" sz="1200" i="1">
                                      <a:latin typeface="Cambria Math" panose="02040503050406030204" pitchFamily="18" charset="0"/>
                                    </a:rPr>
                                  </m:ctrlPr>
                                </m:dPr>
                                <m:e>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𝑣</m:t>
                                          </m:r>
                                        </m:e>
                                        <m:sub>
                                          <m:r>
                                            <a:rPr lang="en-US" altLang="zh-CN" sz="1200" i="1">
                                              <a:latin typeface="Cambria Math" panose="02040503050406030204" pitchFamily="18" charset="0"/>
                                            </a:rPr>
                                            <m:t>𝑥</m:t>
                                          </m:r>
                                        </m:sub>
                                      </m:sSub>
                                      <m:func>
                                        <m:funcPr>
                                          <m:ctrlPr>
                                            <a:rPr lang="en-US" altLang="zh-CN" sz="1200" i="1">
                                              <a:latin typeface="Cambria Math" panose="02040503050406030204" pitchFamily="18" charset="0"/>
                                            </a:rPr>
                                          </m:ctrlPr>
                                        </m:funcPr>
                                        <m:fName>
                                          <m:r>
                                            <m:rPr>
                                              <m:sty m:val="p"/>
                                            </m:rPr>
                                            <a:rPr lang="en-US" altLang="zh-CN" sz="1200">
                                              <a:latin typeface="Cambria Math" panose="02040503050406030204" pitchFamily="18" charset="0"/>
                                            </a:rPr>
                                            <m:t>sin</m:t>
                                          </m:r>
                                        </m:fName>
                                        <m:e>
                                          <m:r>
                                            <a:rPr lang="en-US" altLang="zh-CN" sz="1200" b="0" i="1" smtClean="0">
                                              <a:latin typeface="Cambria Math" panose="02040503050406030204" pitchFamily="18" charset="0"/>
                                            </a:rPr>
                                            <m:t>𝜙</m:t>
                                          </m:r>
                                        </m:e>
                                      </m:func>
                                    </m:num>
                                    <m:den>
                                      <m:r>
                                        <a:rPr lang="en-US" altLang="zh-CN" sz="1200" i="1">
                                          <a:latin typeface="Cambria Math" panose="02040503050406030204" pitchFamily="18" charset="0"/>
                                        </a:rPr>
                                        <m:t>𝑣</m:t>
                                      </m:r>
                                    </m:den>
                                  </m:f>
                                  <m:r>
                                    <a:rPr lang="en-US" altLang="zh-CN" sz="1200" i="1">
                                      <a:latin typeface="Cambria Math" panose="02040503050406030204" pitchFamily="18" charset="0"/>
                                    </a:rPr>
                                    <m:t>+</m:t>
                                  </m:r>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𝑣</m:t>
                                          </m:r>
                                        </m:e>
                                        <m:sub>
                                          <m:r>
                                            <a:rPr lang="en-US" altLang="zh-CN" sz="1200" i="1">
                                              <a:latin typeface="Cambria Math" panose="02040503050406030204" pitchFamily="18" charset="0"/>
                                            </a:rPr>
                                            <m:t>𝑦</m:t>
                                          </m:r>
                                        </m:sub>
                                      </m:sSub>
                                      <m:func>
                                        <m:funcPr>
                                          <m:ctrlPr>
                                            <a:rPr lang="en-US" altLang="zh-CN" sz="1200" i="1">
                                              <a:latin typeface="Cambria Math" panose="02040503050406030204" pitchFamily="18" charset="0"/>
                                            </a:rPr>
                                          </m:ctrlPr>
                                        </m:funcPr>
                                        <m:fName>
                                          <m:r>
                                            <m:rPr>
                                              <m:sty m:val="p"/>
                                            </m:rPr>
                                            <a:rPr lang="en-US" altLang="zh-CN" sz="1200">
                                              <a:latin typeface="Cambria Math" panose="02040503050406030204" pitchFamily="18" charset="0"/>
                                            </a:rPr>
                                            <m:t>cos</m:t>
                                          </m:r>
                                        </m:fName>
                                        <m:e>
                                          <m:r>
                                            <a:rPr lang="en-US" altLang="zh-CN" sz="1200" b="0" i="1" smtClean="0">
                                              <a:latin typeface="Cambria Math" panose="02040503050406030204" pitchFamily="18" charset="0"/>
                                            </a:rPr>
                                            <m:t>𝜙</m:t>
                                          </m:r>
                                        </m:e>
                                      </m:func>
                                    </m:num>
                                    <m:den>
                                      <m:r>
                                        <a:rPr lang="en-US" altLang="zh-CN" sz="1200" i="1">
                                          <a:latin typeface="Cambria Math" panose="02040503050406030204" pitchFamily="18" charset="0"/>
                                        </a:rPr>
                                        <m:t>𝑣</m:t>
                                      </m:r>
                                    </m:den>
                                  </m:f>
                                </m:e>
                              </m:d>
                              <m:func>
                                <m:funcPr>
                                  <m:ctrlPr>
                                    <a:rPr lang="en-US" altLang="zh-CN" sz="1200" i="1">
                                      <a:latin typeface="Cambria Math" panose="02040503050406030204" pitchFamily="18" charset="0"/>
                                    </a:rPr>
                                  </m:ctrlPr>
                                </m:funcPr>
                                <m:fName>
                                  <m:sSup>
                                    <m:sSupPr>
                                      <m:ctrlPr>
                                        <a:rPr lang="en-US" altLang="zh-CN" sz="1200" i="1">
                                          <a:latin typeface="Cambria Math" panose="02040503050406030204" pitchFamily="18" charset="0"/>
                                        </a:rPr>
                                      </m:ctrlPr>
                                    </m:sSupPr>
                                    <m:e>
                                      <m:r>
                                        <m:rPr>
                                          <m:sty m:val="p"/>
                                        </m:rPr>
                                        <a:rPr lang="en-US" altLang="zh-CN" sz="1200">
                                          <a:latin typeface="Cambria Math" panose="02040503050406030204" pitchFamily="18" charset="0"/>
                                        </a:rPr>
                                        <m:t>cos</m:t>
                                      </m:r>
                                    </m:e>
                                    <m:sup>
                                      <m:r>
                                        <a:rPr lang="en-US" altLang="zh-CN" sz="1200">
                                          <a:latin typeface="Cambria Math" panose="02040503050406030204" pitchFamily="18" charset="0"/>
                                        </a:rPr>
                                        <m:t>2</m:t>
                                      </m:r>
                                    </m:sup>
                                  </m:sSup>
                                </m:fName>
                                <m:e>
                                  <m:f>
                                    <m:fPr>
                                      <m:ctrlPr>
                                        <a:rPr lang="en-US" altLang="zh-CN" sz="1200" i="1">
                                          <a:latin typeface="Cambria Math" panose="02040503050406030204" pitchFamily="18" charset="0"/>
                                        </a:rPr>
                                      </m:ctrlPr>
                                    </m:fPr>
                                    <m:num>
                                      <m:r>
                                        <a:rPr lang="en-US" altLang="zh-CN" sz="1200" i="1">
                                          <a:latin typeface="Cambria Math" panose="02040503050406030204" pitchFamily="18" charset="0"/>
                                        </a:rPr>
                                        <m:t>𝜃</m:t>
                                      </m:r>
                                    </m:num>
                                    <m:den>
                                      <m:r>
                                        <a:rPr lang="en-US" altLang="zh-CN" sz="1200" i="1">
                                          <a:latin typeface="Cambria Math" panose="02040503050406030204" pitchFamily="18" charset="0"/>
                                        </a:rPr>
                                        <m:t>2</m:t>
                                      </m:r>
                                    </m:den>
                                  </m:f>
                                </m:e>
                              </m:func>
                              <m:r>
                                <a:rPr lang="en-US" altLang="zh-CN" sz="1200" i="1">
                                  <a:latin typeface="Cambria Math" panose="02040503050406030204" pitchFamily="18" charset="0"/>
                                </a:rPr>
                                <m:t>+</m:t>
                              </m:r>
                              <m:r>
                                <a:rPr lang="en-US" altLang="zh-CN" sz="1200" i="1">
                                  <a:latin typeface="Cambria Math" panose="02040503050406030204" pitchFamily="18" charset="0"/>
                                </a:rPr>
                                <m:t>𝑁𝑅</m:t>
                              </m:r>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𝑀</m:t>
                                  </m:r>
                                </m:e>
                                <m:sub>
                                  <m:r>
                                    <a:rPr lang="en-US" altLang="zh-CN" sz="1200" i="1">
                                      <a:latin typeface="Cambria Math" panose="02040503050406030204" pitchFamily="18" charset="0"/>
                                    </a:rPr>
                                    <m:t>20</m:t>
                                  </m:r>
                                </m:sub>
                              </m:sSub>
                              <m:r>
                                <a:rPr lang="en-US" altLang="zh-CN" sz="1200" i="1">
                                  <a:latin typeface="Cambria Math" panose="02040503050406030204" pitchFamily="18" charset="0"/>
                                </a:rPr>
                                <m:t>=2</m:t>
                              </m:r>
                              <m:r>
                                <a:rPr lang="en-US" altLang="zh-CN" sz="1200" i="1">
                                  <a:latin typeface="Cambria Math" panose="02040503050406030204" pitchFamily="18" charset="0"/>
                                </a:rPr>
                                <m:t>𝜇</m:t>
                              </m:r>
                              <m:r>
                                <a:rPr lang="en-US" altLang="zh-CN" sz="1200" i="1">
                                  <a:latin typeface="Cambria Math" panose="02040503050406030204" pitchFamily="18" charset="0"/>
                                </a:rPr>
                                <m:t>𝑁𝑅</m:t>
                              </m:r>
                              <m:d>
                                <m:dPr>
                                  <m:ctrlPr>
                                    <a:rPr lang="en-US" altLang="zh-CN" sz="1200" i="1">
                                      <a:latin typeface="Cambria Math" panose="02040503050406030204" pitchFamily="18" charset="0"/>
                                    </a:rPr>
                                  </m:ctrlPr>
                                </m:dPr>
                                <m:e>
                                  <m:r>
                                    <a:rPr lang="en-US" altLang="zh-CN" sz="1200" i="1">
                                      <a:latin typeface="Cambria Math" panose="02040503050406030204" pitchFamily="18" charset="0"/>
                                    </a:rPr>
                                    <m:t>−</m:t>
                                  </m:r>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𝑣</m:t>
                                          </m:r>
                                        </m:e>
                                        <m:sub>
                                          <m:r>
                                            <a:rPr lang="en-US" altLang="zh-CN" sz="1200" i="1">
                                              <a:latin typeface="Cambria Math" panose="02040503050406030204" pitchFamily="18" charset="0"/>
                                            </a:rPr>
                                            <m:t>𝑥</m:t>
                                          </m:r>
                                        </m:sub>
                                      </m:sSub>
                                      <m:func>
                                        <m:funcPr>
                                          <m:ctrlPr>
                                            <a:rPr lang="en-US" altLang="zh-CN" sz="1200" i="1">
                                              <a:latin typeface="Cambria Math" panose="02040503050406030204" pitchFamily="18" charset="0"/>
                                            </a:rPr>
                                          </m:ctrlPr>
                                        </m:funcPr>
                                        <m:fName>
                                          <m:r>
                                            <m:rPr>
                                              <m:sty m:val="p"/>
                                            </m:rPr>
                                            <a:rPr lang="en-US" altLang="zh-CN" sz="1200">
                                              <a:latin typeface="Cambria Math" panose="02040503050406030204" pitchFamily="18" charset="0"/>
                                            </a:rPr>
                                            <m:t>sin</m:t>
                                          </m:r>
                                        </m:fName>
                                        <m:e>
                                          <m:r>
                                            <a:rPr lang="en-US" altLang="zh-CN" sz="1200" b="0" i="1" smtClean="0">
                                              <a:latin typeface="Cambria Math" panose="02040503050406030204" pitchFamily="18" charset="0"/>
                                            </a:rPr>
                                            <m:t>𝜙</m:t>
                                          </m:r>
                                        </m:e>
                                      </m:func>
                                    </m:num>
                                    <m:den>
                                      <m:r>
                                        <a:rPr lang="en-US" altLang="zh-CN" sz="1200" i="1">
                                          <a:latin typeface="Cambria Math" panose="02040503050406030204" pitchFamily="18" charset="0"/>
                                        </a:rPr>
                                        <m:t>𝑣</m:t>
                                      </m:r>
                                    </m:den>
                                  </m:f>
                                  <m:r>
                                    <a:rPr lang="en-US" altLang="zh-CN" sz="1200" i="1">
                                      <a:latin typeface="Cambria Math" panose="02040503050406030204" pitchFamily="18" charset="0"/>
                                    </a:rPr>
                                    <m:t>+</m:t>
                                  </m:r>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𝑣</m:t>
                                          </m:r>
                                        </m:e>
                                        <m:sub>
                                          <m:r>
                                            <a:rPr lang="en-US" altLang="zh-CN" sz="1200" i="1">
                                              <a:latin typeface="Cambria Math" panose="02040503050406030204" pitchFamily="18" charset="0"/>
                                            </a:rPr>
                                            <m:t>𝑦</m:t>
                                          </m:r>
                                        </m:sub>
                                      </m:sSub>
                                      <m:func>
                                        <m:funcPr>
                                          <m:ctrlPr>
                                            <a:rPr lang="en-US" altLang="zh-CN" sz="1200" i="1">
                                              <a:latin typeface="Cambria Math" panose="02040503050406030204" pitchFamily="18" charset="0"/>
                                            </a:rPr>
                                          </m:ctrlPr>
                                        </m:funcPr>
                                        <m:fName>
                                          <m:r>
                                            <m:rPr>
                                              <m:sty m:val="p"/>
                                            </m:rPr>
                                            <a:rPr lang="en-US" altLang="zh-CN" sz="1200">
                                              <a:latin typeface="Cambria Math" panose="02040503050406030204" pitchFamily="18" charset="0"/>
                                            </a:rPr>
                                            <m:t>cos</m:t>
                                          </m:r>
                                        </m:fName>
                                        <m:e>
                                          <m:r>
                                            <a:rPr lang="en-US" altLang="zh-CN" sz="1200" b="0" i="1" smtClean="0">
                                              <a:latin typeface="Cambria Math" panose="02040503050406030204" pitchFamily="18" charset="0"/>
                                            </a:rPr>
                                            <m:t>𝜙</m:t>
                                          </m:r>
                                        </m:e>
                                      </m:func>
                                    </m:num>
                                    <m:den>
                                      <m:r>
                                        <a:rPr lang="en-US" altLang="zh-CN" sz="1200" i="1">
                                          <a:latin typeface="Cambria Math" panose="02040503050406030204" pitchFamily="18" charset="0"/>
                                        </a:rPr>
                                        <m:t>𝑣</m:t>
                                      </m:r>
                                    </m:den>
                                  </m:f>
                                </m:e>
                              </m:d>
                              <m:func>
                                <m:funcPr>
                                  <m:ctrlPr>
                                    <a:rPr lang="en-US" altLang="zh-CN" sz="1200" i="1">
                                      <a:latin typeface="Cambria Math" panose="02040503050406030204" pitchFamily="18" charset="0"/>
                                    </a:rPr>
                                  </m:ctrlPr>
                                </m:funcPr>
                                <m:fName>
                                  <m:sSup>
                                    <m:sSupPr>
                                      <m:ctrlPr>
                                        <a:rPr lang="en-US" altLang="zh-CN" sz="1200" i="1">
                                          <a:latin typeface="Cambria Math" panose="02040503050406030204" pitchFamily="18" charset="0"/>
                                        </a:rPr>
                                      </m:ctrlPr>
                                    </m:sSupPr>
                                    <m:e>
                                      <m:r>
                                        <m:rPr>
                                          <m:sty m:val="p"/>
                                        </m:rPr>
                                        <a:rPr lang="en-US" altLang="zh-CN" sz="1200">
                                          <a:latin typeface="Cambria Math" panose="02040503050406030204" pitchFamily="18" charset="0"/>
                                        </a:rPr>
                                        <m:t>cos</m:t>
                                      </m:r>
                                    </m:e>
                                    <m:sup>
                                      <m:r>
                                        <a:rPr lang="en-US" altLang="zh-CN" sz="1200">
                                          <a:latin typeface="Cambria Math" panose="02040503050406030204" pitchFamily="18" charset="0"/>
                                        </a:rPr>
                                        <m:t>2</m:t>
                                      </m:r>
                                    </m:sup>
                                  </m:sSup>
                                </m:fName>
                                <m:e>
                                  <m:f>
                                    <m:fPr>
                                      <m:ctrlPr>
                                        <a:rPr lang="en-US" altLang="zh-CN" sz="1200" i="1">
                                          <a:latin typeface="Cambria Math" panose="02040503050406030204" pitchFamily="18" charset="0"/>
                                        </a:rPr>
                                      </m:ctrlPr>
                                    </m:fPr>
                                    <m:num>
                                      <m:r>
                                        <a:rPr lang="en-US" altLang="zh-CN" sz="1200" i="1">
                                          <a:latin typeface="Cambria Math" panose="02040503050406030204" pitchFamily="18" charset="0"/>
                                        </a:rPr>
                                        <m:t>𝜃</m:t>
                                      </m:r>
                                    </m:num>
                                    <m:den>
                                      <m:r>
                                        <a:rPr lang="en-US" altLang="zh-CN" sz="1200" i="1">
                                          <a:latin typeface="Cambria Math" panose="02040503050406030204" pitchFamily="18" charset="0"/>
                                        </a:rPr>
                                        <m:t>2</m:t>
                                      </m:r>
                                    </m:den>
                                  </m:f>
                                </m:e>
                              </m:func>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𝑀</m:t>
                                  </m:r>
                                </m:e>
                                <m:sub>
                                  <m:r>
                                    <a:rPr lang="en-US" altLang="zh-CN" sz="1200" i="1">
                                      <a:latin typeface="Cambria Math" panose="02040503050406030204" pitchFamily="18" charset="0"/>
                                    </a:rPr>
                                    <m:t>30</m:t>
                                  </m:r>
                                </m:sub>
                              </m:sSub>
                              <m:r>
                                <a:rPr lang="en-US" altLang="zh-CN" sz="1200" i="1">
                                  <a:latin typeface="Cambria Math" panose="02040503050406030204" pitchFamily="18" charset="0"/>
                                </a:rPr>
                                <m:t>=</m:t>
                              </m:r>
                              <m:r>
                                <a:rPr lang="en-US" altLang="zh-CN" sz="1200" i="1">
                                  <a:latin typeface="Cambria Math" panose="02040503050406030204" pitchFamily="18" charset="0"/>
                                </a:rPr>
                                <m:t>𝜇</m:t>
                              </m:r>
                              <m:r>
                                <a:rPr lang="en-US" altLang="zh-CN" sz="1200" i="1">
                                  <a:latin typeface="Cambria Math" panose="02040503050406030204" pitchFamily="18" charset="0"/>
                                </a:rPr>
                                <m:t>𝑁𝑅</m:t>
                              </m:r>
                              <m:d>
                                <m:dPr>
                                  <m:ctrlPr>
                                    <a:rPr lang="en-US" altLang="zh-CN" sz="1200" i="1">
                                      <a:latin typeface="Cambria Math" panose="02040503050406030204" pitchFamily="18" charset="0"/>
                                    </a:rPr>
                                  </m:ctrlPr>
                                </m:dPr>
                                <m:e>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𝑣</m:t>
                                          </m:r>
                                        </m:e>
                                        <m:sub>
                                          <m:r>
                                            <a:rPr lang="en-US" altLang="zh-CN" sz="1200" i="1">
                                              <a:latin typeface="Cambria Math" panose="02040503050406030204" pitchFamily="18" charset="0"/>
                                            </a:rPr>
                                            <m:t>𝑥</m:t>
                                          </m:r>
                                        </m:sub>
                                      </m:sSub>
                                      <m:func>
                                        <m:funcPr>
                                          <m:ctrlPr>
                                            <a:rPr lang="en-US" altLang="zh-CN" sz="1200" i="1">
                                              <a:latin typeface="Cambria Math" panose="02040503050406030204" pitchFamily="18" charset="0"/>
                                            </a:rPr>
                                          </m:ctrlPr>
                                        </m:funcPr>
                                        <m:fName>
                                          <m:r>
                                            <m:rPr>
                                              <m:sty m:val="p"/>
                                            </m:rPr>
                                            <a:rPr lang="en-US" altLang="zh-CN" sz="1200">
                                              <a:latin typeface="Cambria Math" panose="02040503050406030204" pitchFamily="18" charset="0"/>
                                            </a:rPr>
                                            <m:t>sin</m:t>
                                          </m:r>
                                        </m:fName>
                                        <m:e>
                                          <m:r>
                                            <a:rPr lang="en-US" altLang="zh-CN" sz="1200" i="1">
                                              <a:latin typeface="Cambria Math" panose="02040503050406030204" pitchFamily="18" charset="0"/>
                                            </a:rPr>
                                            <m:t>𝜃</m:t>
                                          </m:r>
                                        </m:e>
                                      </m:func>
                                    </m:num>
                                    <m:den>
                                      <m:r>
                                        <a:rPr lang="en-US" altLang="zh-CN" sz="1200" i="1">
                                          <a:latin typeface="Cambria Math" panose="02040503050406030204" pitchFamily="18" charset="0"/>
                                        </a:rPr>
                                        <m:t>𝑣</m:t>
                                      </m:r>
                                    </m:den>
                                  </m:f>
                                  <m:r>
                                    <a:rPr lang="en-US" altLang="zh-CN" sz="1200" i="1">
                                      <a:latin typeface="Cambria Math" panose="02040503050406030204" pitchFamily="18" charset="0"/>
                                    </a:rPr>
                                    <m:t>−</m:t>
                                  </m:r>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𝑣</m:t>
                                          </m:r>
                                        </m:e>
                                        <m:sub>
                                          <m:r>
                                            <a:rPr lang="en-US" altLang="zh-CN" sz="1200" i="1">
                                              <a:latin typeface="Cambria Math" panose="02040503050406030204" pitchFamily="18" charset="0"/>
                                            </a:rPr>
                                            <m:t>𝑦</m:t>
                                          </m:r>
                                        </m:sub>
                                      </m:sSub>
                                      <m:func>
                                        <m:funcPr>
                                          <m:ctrlPr>
                                            <a:rPr lang="en-US" altLang="zh-CN" sz="1200" i="1">
                                              <a:latin typeface="Cambria Math" panose="02040503050406030204" pitchFamily="18" charset="0"/>
                                            </a:rPr>
                                          </m:ctrlPr>
                                        </m:funcPr>
                                        <m:fName>
                                          <m:r>
                                            <m:rPr>
                                              <m:sty m:val="p"/>
                                            </m:rPr>
                                            <a:rPr lang="en-US" altLang="zh-CN" sz="1200">
                                              <a:latin typeface="Cambria Math" panose="02040503050406030204" pitchFamily="18" charset="0"/>
                                            </a:rPr>
                                            <m:t>cos</m:t>
                                          </m:r>
                                        </m:fName>
                                        <m:e>
                                          <m:r>
                                            <a:rPr lang="en-US" altLang="zh-CN" sz="1200" i="1" smtClean="0">
                                              <a:latin typeface="Cambria Math" panose="02040503050406030204" pitchFamily="18" charset="0"/>
                                            </a:rPr>
                                            <m:t>𝜃</m:t>
                                          </m:r>
                                        </m:e>
                                      </m:func>
                                    </m:num>
                                    <m:den>
                                      <m:r>
                                        <a:rPr lang="en-US" altLang="zh-CN" sz="1200" i="1">
                                          <a:latin typeface="Cambria Math" panose="02040503050406030204" pitchFamily="18" charset="0"/>
                                        </a:rPr>
                                        <m:t>𝑣</m:t>
                                      </m:r>
                                    </m:den>
                                  </m:f>
                                </m:e>
                              </m:d>
                              <m:func>
                                <m:funcPr>
                                  <m:ctrlPr>
                                    <a:rPr lang="en-US" altLang="zh-CN" sz="1200" i="1">
                                      <a:latin typeface="Cambria Math" panose="02040503050406030204" pitchFamily="18" charset="0"/>
                                    </a:rPr>
                                  </m:ctrlPr>
                                </m:funcPr>
                                <m:fName>
                                  <m:r>
                                    <m:rPr>
                                      <m:sty m:val="p"/>
                                    </m:rPr>
                                    <a:rPr lang="en-US" altLang="zh-CN" sz="1200">
                                      <a:latin typeface="Cambria Math" panose="02040503050406030204" pitchFamily="18" charset="0"/>
                                    </a:rPr>
                                    <m:t>sin</m:t>
                                  </m:r>
                                </m:fName>
                                <m:e>
                                  <m:r>
                                    <a:rPr lang="en-US" altLang="zh-CN" sz="1200" i="1">
                                      <a:latin typeface="Cambria Math" panose="02040503050406030204" pitchFamily="18" charset="0"/>
                                    </a:rPr>
                                    <m:t>𝜃</m:t>
                                  </m:r>
                                </m:e>
                              </m:func>
                            </m:e>
                          </m:eqArr>
                        </m:e>
                      </m:d>
                    </m:oMath>
                  </m:oMathPara>
                </a14:m>
                <a:endParaRPr lang="en-US" altLang="zh-CN" sz="1200" b="0" dirty="0"/>
              </a:p>
            </p:txBody>
          </p:sp>
        </mc:Choice>
        <mc:Fallback xmlns="">
          <p:sp>
            <p:nvSpPr>
              <p:cNvPr id="16" name="文本框 15">
                <a:extLst>
                  <a:ext uri="{FF2B5EF4-FFF2-40B4-BE49-F238E27FC236}">
                    <a16:creationId xmlns:a16="http://schemas.microsoft.com/office/drawing/2014/main" id="{1EFB1BB9-1791-4092-BD79-27ACB8FB06B4}"/>
                  </a:ext>
                </a:extLst>
              </p:cNvPr>
              <p:cNvSpPr txBox="1">
                <a:spLocks noRot="1" noChangeAspect="1" noMove="1" noResize="1" noEditPoints="1" noAdjustHandles="1" noChangeArrowheads="1" noChangeShapeType="1" noTextEdit="1"/>
              </p:cNvSpPr>
              <p:nvPr/>
            </p:nvSpPr>
            <p:spPr>
              <a:xfrm>
                <a:off x="8541251" y="4921034"/>
                <a:ext cx="3517739" cy="142846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7A229F5-3D4A-43E0-A25F-97FFCABDA150}"/>
                  </a:ext>
                </a:extLst>
              </p:cNvPr>
              <p:cNvSpPr txBox="1"/>
              <p:nvPr/>
            </p:nvSpPr>
            <p:spPr>
              <a:xfrm>
                <a:off x="5136721" y="5117498"/>
                <a:ext cx="3221789" cy="12320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𝑀</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𝑀</m:t>
                                  </m:r>
                                </m:e>
                                <m:sub>
                                  <m:r>
                                    <a:rPr lang="en-US" altLang="zh-CN" sz="2000" i="1">
                                      <a:latin typeface="Cambria Math" panose="02040503050406030204" pitchFamily="18" charset="0"/>
                                    </a:rPr>
                                    <m:t>1</m:t>
                                  </m:r>
                                </m:sub>
                                <m:sup>
                                  <m:r>
                                    <a:rPr lang="en-US" altLang="zh-CN" sz="2000" b="0" i="1" smtClean="0">
                                      <a:latin typeface="Cambria Math" panose="02040503050406030204" pitchFamily="18" charset="0"/>
                                    </a:rPr>
                                    <m:t>′</m:t>
                                  </m:r>
                                </m:sup>
                              </m:sSubSup>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r>
                                    <a:rPr lang="en-US" altLang="zh-CN" sz="2000" b="0" i="1" smtClean="0">
                                      <a:latin typeface="Cambria Math" panose="02040503050406030204" pitchFamily="18" charset="0"/>
                                    </a:rPr>
                                    <m:t>𝜙</m:t>
                                  </m:r>
                                </m:e>
                              </m:func>
                              <m:r>
                                <a:rPr lang="en-US" altLang="zh-CN" sz="2000" i="1">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𝑀</m:t>
                                  </m:r>
                                </m:e>
                                <m:sub>
                                  <m:r>
                                    <a:rPr lang="en-US" altLang="zh-CN" sz="2000" i="1">
                                      <a:latin typeface="Cambria Math" panose="02040503050406030204" pitchFamily="18" charset="0"/>
                                    </a:rPr>
                                    <m:t>2</m:t>
                                  </m:r>
                                </m:sub>
                                <m:sup>
                                  <m:r>
                                    <a:rPr lang="en-US" altLang="zh-CN" sz="2000" b="0" i="1" smtClean="0">
                                      <a:latin typeface="Cambria Math" panose="02040503050406030204" pitchFamily="18" charset="0"/>
                                    </a:rPr>
                                    <m:t>′</m:t>
                                  </m:r>
                                </m:sup>
                              </m:sSubSup>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r>
                                    <a:rPr lang="en-US" altLang="zh-CN" sz="2000" b="0" i="1" smtClean="0">
                                      <a:latin typeface="Cambria Math" panose="02040503050406030204" pitchFamily="18" charset="0"/>
                                    </a:rPr>
                                    <m:t>𝜙</m:t>
                                  </m:r>
                                </m:e>
                              </m:func>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𝑀</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𝑀</m:t>
                                  </m:r>
                                </m:e>
                                <m:sub>
                                  <m:r>
                                    <a:rPr lang="en-US" altLang="zh-CN" sz="2000" i="1">
                                      <a:latin typeface="Cambria Math" panose="02040503050406030204" pitchFamily="18" charset="0"/>
                                    </a:rPr>
                                    <m:t>1</m:t>
                                  </m:r>
                                </m:sub>
                                <m:sup>
                                  <m:r>
                                    <a:rPr lang="en-US" altLang="zh-CN" sz="2000" b="0" i="1" smtClean="0">
                                      <a:latin typeface="Cambria Math" panose="02040503050406030204" pitchFamily="18" charset="0"/>
                                    </a:rPr>
                                    <m:t>′</m:t>
                                  </m:r>
                                </m:sup>
                              </m:sSubSup>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r>
                                    <a:rPr lang="en-US" altLang="zh-CN" sz="2000" b="0" i="1" smtClean="0">
                                      <a:latin typeface="Cambria Math" panose="02040503050406030204" pitchFamily="18" charset="0"/>
                                    </a:rPr>
                                    <m:t>𝜙</m:t>
                                  </m:r>
                                </m:e>
                              </m:func>
                              <m:r>
                                <a:rPr lang="en-US" altLang="zh-CN" sz="2000" i="1">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𝑀</m:t>
                                  </m:r>
                                </m:e>
                                <m:sub>
                                  <m:r>
                                    <a:rPr lang="en-US" altLang="zh-CN" sz="2000" i="1">
                                      <a:latin typeface="Cambria Math" panose="02040503050406030204" pitchFamily="18" charset="0"/>
                                    </a:rPr>
                                    <m:t>2</m:t>
                                  </m:r>
                                </m:sub>
                                <m:sup>
                                  <m:r>
                                    <a:rPr lang="en-US" altLang="zh-CN" sz="2000" b="0" i="1" smtClean="0">
                                      <a:latin typeface="Cambria Math" panose="02040503050406030204" pitchFamily="18" charset="0"/>
                                    </a:rPr>
                                    <m:t>′</m:t>
                                  </m:r>
                                </m:sup>
                              </m:sSubSup>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r>
                                    <a:rPr lang="en-US" altLang="zh-CN" sz="2000" b="0" i="1" smtClean="0">
                                      <a:latin typeface="Cambria Math" panose="02040503050406030204" pitchFamily="18" charset="0"/>
                                    </a:rPr>
                                    <m:t>𝜙</m:t>
                                  </m:r>
                                </m:e>
                              </m:func>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𝑀</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𝑀</m:t>
                                  </m:r>
                                </m:e>
                                <m:sub>
                                  <m:r>
                                    <a:rPr lang="en-US" altLang="zh-CN" sz="2000" i="1">
                                      <a:latin typeface="Cambria Math" panose="02040503050406030204" pitchFamily="18" charset="0"/>
                                    </a:rPr>
                                    <m:t>3</m:t>
                                  </m:r>
                                </m:sub>
                                <m:sup>
                                  <m:r>
                                    <a:rPr lang="en-US" altLang="zh-CN" sz="2000" b="0" i="1" smtClean="0">
                                      <a:latin typeface="Cambria Math" panose="02040503050406030204" pitchFamily="18" charset="0"/>
                                    </a:rPr>
                                    <m:t>′</m:t>
                                  </m:r>
                                </m:sup>
                              </m:sSubSup>
                            </m:e>
                          </m:eqArr>
                        </m:e>
                      </m:d>
                    </m:oMath>
                  </m:oMathPara>
                </a14:m>
                <a:endParaRPr lang="en-US" altLang="zh-CN" sz="2000" dirty="0"/>
              </a:p>
            </p:txBody>
          </p:sp>
        </mc:Choice>
        <mc:Fallback xmlns="">
          <p:sp>
            <p:nvSpPr>
              <p:cNvPr id="17" name="文本框 16">
                <a:extLst>
                  <a:ext uri="{FF2B5EF4-FFF2-40B4-BE49-F238E27FC236}">
                    <a16:creationId xmlns:a16="http://schemas.microsoft.com/office/drawing/2014/main" id="{07A229F5-3D4A-43E0-A25F-97FFCABDA150}"/>
                  </a:ext>
                </a:extLst>
              </p:cNvPr>
              <p:cNvSpPr txBox="1">
                <a:spLocks noRot="1" noChangeAspect="1" noMove="1" noResize="1" noEditPoints="1" noAdjustHandles="1" noChangeArrowheads="1" noChangeShapeType="1" noTextEdit="1"/>
              </p:cNvSpPr>
              <p:nvPr/>
            </p:nvSpPr>
            <p:spPr>
              <a:xfrm>
                <a:off x="5136721" y="5117498"/>
                <a:ext cx="3221789" cy="123200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E152DD3-DFBA-4001-8595-432DBABCE58F}"/>
                  </a:ext>
                </a:extLst>
              </p:cNvPr>
              <p:cNvSpPr txBox="1"/>
              <p:nvPr/>
            </p:nvSpPr>
            <p:spPr>
              <a:xfrm>
                <a:off x="111759" y="2841635"/>
                <a:ext cx="4355264" cy="2846357"/>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𝑥</m:t>
                              </m:r>
                            </m:sub>
                          </m:sSub>
                        </m:num>
                        <m:den>
                          <m:r>
                            <a:rPr lang="en-US" altLang="zh-CN" sz="2400" b="0" i="1" smtClean="0">
                              <a:latin typeface="Cambria Math" panose="02040503050406030204" pitchFamily="18" charset="0"/>
                            </a:rPr>
                            <m:t>𝑣</m:t>
                          </m:r>
                        </m:den>
                      </m:f>
                    </m:oMath>
                  </m:oMathPara>
                </a14:m>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𝑦</m:t>
                              </m:r>
                            </m:sub>
                          </m:sSub>
                        </m:num>
                        <m:den>
                          <m:r>
                            <a:rPr lang="en-US" altLang="zh-CN" sz="2400" b="0" i="1" smtClean="0">
                              <a:latin typeface="Cambria Math" panose="02040503050406030204" pitchFamily="18" charset="0"/>
                            </a:rPr>
                            <m:t>𝑣</m:t>
                          </m:r>
                        </m:den>
                      </m:f>
                    </m:oMath>
                  </m:oMathPara>
                </a14:m>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𝑧</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𝑚𝑔</m:t>
                      </m:r>
                    </m:oMath>
                  </m:oMathPara>
                </a14:m>
                <a:endParaRPr lang="en-US" altLang="zh-CN" sz="2400" dirty="0"/>
              </a:p>
              <a:p>
                <a:r>
                  <a:rPr lang="en-US" altLang="zh-CN" sz="2400" b="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𝜔</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3</m:t>
                            </m:r>
                          </m:sub>
                        </m:sSub>
                      </m:e>
                    </m: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1</m:t>
                        </m:r>
                      </m:sub>
                    </m:sSub>
                  </m:oMath>
                </a14:m>
                <a:endParaRPr lang="en-US" altLang="zh-CN" sz="2400" b="0" dirty="0"/>
              </a:p>
              <a:p>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𝜔</m:t>
                            </m:r>
                          </m:e>
                        </m:acc>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𝑀</m:t>
                        </m:r>
                      </m:e>
                      <m:sub>
                        <m:r>
                          <a:rPr lang="en-US" altLang="zh-CN" sz="2400" b="0" i="1" smtClean="0">
                            <a:latin typeface="Cambria Math" panose="02040503050406030204" pitchFamily="18" charset="0"/>
                          </a:rPr>
                          <m:t>2</m:t>
                        </m:r>
                      </m:sub>
                    </m:sSub>
                  </m:oMath>
                </a14:m>
                <a:endParaRPr lang="en-US" altLang="zh-CN" sz="2400" dirty="0"/>
              </a:p>
              <a:p>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3</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𝜔</m:t>
                            </m:r>
                          </m:e>
                        </m:acc>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2</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𝑀</m:t>
                        </m:r>
                      </m:e>
                      <m:sub>
                        <m:r>
                          <a:rPr lang="en-US" altLang="zh-CN" sz="2400" b="0" i="1" smtClean="0">
                            <a:latin typeface="Cambria Math" panose="02040503050406030204" pitchFamily="18" charset="0"/>
                          </a:rPr>
                          <m:t>3</m:t>
                        </m:r>
                      </m:sub>
                    </m:sSub>
                  </m:oMath>
                </a14:m>
                <a:endParaRPr lang="zh-CN" altLang="en-US" sz="2400" dirty="0"/>
              </a:p>
            </p:txBody>
          </p:sp>
        </mc:Choice>
        <mc:Fallback xmlns="">
          <p:sp>
            <p:nvSpPr>
              <p:cNvPr id="18" name="文本框 17">
                <a:extLst>
                  <a:ext uri="{FF2B5EF4-FFF2-40B4-BE49-F238E27FC236}">
                    <a16:creationId xmlns:a16="http://schemas.microsoft.com/office/drawing/2014/main" id="{9E152DD3-DFBA-4001-8595-432DBABCE58F}"/>
                  </a:ext>
                </a:extLst>
              </p:cNvPr>
              <p:cNvSpPr txBox="1">
                <a:spLocks noRot="1" noChangeAspect="1" noMove="1" noResize="1" noEditPoints="1" noAdjustHandles="1" noChangeArrowheads="1" noChangeShapeType="1" noTextEdit="1"/>
              </p:cNvSpPr>
              <p:nvPr/>
            </p:nvSpPr>
            <p:spPr>
              <a:xfrm>
                <a:off x="111759" y="2841635"/>
                <a:ext cx="4355264" cy="2846357"/>
              </a:xfrm>
              <a:prstGeom prst="rect">
                <a:avLst/>
              </a:prstGeom>
              <a:blipFill>
                <a:blip r:embed="rId9"/>
                <a:stretch>
                  <a:fillRect/>
                </a:stretch>
              </a:blipFill>
              <a:ln w="57150">
                <a:solidFill>
                  <a:schemeClr val="tx1"/>
                </a:solidFill>
              </a:ln>
            </p:spPr>
            <p:txBody>
              <a:bodyPr/>
              <a:lstStyle/>
              <a:p>
                <a:r>
                  <a:rPr lang="zh-CN" altLang="en-US">
                    <a:noFill/>
                  </a:rPr>
                  <a:t> </a:t>
                </a:r>
              </a:p>
            </p:txBody>
          </p:sp>
        </mc:Fallback>
      </mc:AlternateContent>
      <p:sp>
        <p:nvSpPr>
          <p:cNvPr id="5" name="箭头: 下 4">
            <a:extLst>
              <a:ext uri="{FF2B5EF4-FFF2-40B4-BE49-F238E27FC236}">
                <a16:creationId xmlns:a16="http://schemas.microsoft.com/office/drawing/2014/main" id="{D85A9281-5634-4473-AA25-742A0DD3419A}"/>
              </a:ext>
            </a:extLst>
          </p:cNvPr>
          <p:cNvSpPr/>
          <p:nvPr/>
        </p:nvSpPr>
        <p:spPr>
          <a:xfrm rot="5400000">
            <a:off x="8303382" y="1365691"/>
            <a:ext cx="307909" cy="51585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左大括号 5">
            <a:extLst>
              <a:ext uri="{FF2B5EF4-FFF2-40B4-BE49-F238E27FC236}">
                <a16:creationId xmlns:a16="http://schemas.microsoft.com/office/drawing/2014/main" id="{408B0843-3B59-4616-9EDD-A291FE73D23D}"/>
              </a:ext>
            </a:extLst>
          </p:cNvPr>
          <p:cNvSpPr/>
          <p:nvPr/>
        </p:nvSpPr>
        <p:spPr>
          <a:xfrm>
            <a:off x="4902287" y="1163142"/>
            <a:ext cx="403549" cy="5186360"/>
          </a:xfrm>
          <a:prstGeom prst="leftBrace">
            <a:avLst>
              <a:gd name="adj1" fmla="val 127922"/>
              <a:gd name="adj2" fmla="val 50000"/>
            </a:avLst>
          </a:prstGeom>
          <a:noFill/>
          <a:ln w="3810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CA1F4522-D86C-4974-9C65-30E043F11E42}"/>
              </a:ext>
            </a:extLst>
          </p:cNvPr>
          <p:cNvSpPr/>
          <p:nvPr/>
        </p:nvSpPr>
        <p:spPr>
          <a:xfrm rot="5400000">
            <a:off x="8306093" y="5398806"/>
            <a:ext cx="257094" cy="45971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a:extLst>
              <a:ext uri="{FF2B5EF4-FFF2-40B4-BE49-F238E27FC236}">
                <a16:creationId xmlns:a16="http://schemas.microsoft.com/office/drawing/2014/main" id="{2539FC9D-0C43-4DF7-BC88-4253E16F5109}"/>
              </a:ext>
            </a:extLst>
          </p:cNvPr>
          <p:cNvSpPr>
            <a:spLocks noGrp="1"/>
          </p:cNvSpPr>
          <p:nvPr>
            <p:ph type="sldNum" sz="quarter" idx="12"/>
          </p:nvPr>
        </p:nvSpPr>
        <p:spPr/>
        <p:txBody>
          <a:bodyPr/>
          <a:lstStyle/>
          <a:p>
            <a:fld id="{1B487110-FBC2-4736-BE98-00752552BA2D}" type="slidenum">
              <a:rPr lang="zh-CN" altLang="en-US" smtClean="0"/>
              <a:pPr/>
              <a:t>62</a:t>
            </a:fld>
            <a:endParaRPr lang="zh-CN" altLang="en-US" dirty="0"/>
          </a:p>
        </p:txBody>
      </p:sp>
      <p:grpSp>
        <p:nvGrpSpPr>
          <p:cNvPr id="11" name="组合 10">
            <a:extLst>
              <a:ext uri="{FF2B5EF4-FFF2-40B4-BE49-F238E27FC236}">
                <a16:creationId xmlns:a16="http://schemas.microsoft.com/office/drawing/2014/main" id="{7833BB1F-A3C9-4659-A71D-AC9AFE336238}"/>
              </a:ext>
            </a:extLst>
          </p:cNvPr>
          <p:cNvGrpSpPr/>
          <p:nvPr/>
        </p:nvGrpSpPr>
        <p:grpSpPr>
          <a:xfrm>
            <a:off x="52517" y="766939"/>
            <a:ext cx="5025224" cy="1380447"/>
            <a:chOff x="-812800" y="757207"/>
            <a:chExt cx="5025224" cy="1380447"/>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97F383F-A233-4672-B5A0-BA229A84A8A5}"/>
                    </a:ext>
                  </a:extLst>
                </p:cNvPr>
                <p:cNvSpPr/>
                <p:nvPr/>
              </p:nvSpPr>
              <p:spPr>
                <a:xfrm>
                  <a:off x="-812800" y="757207"/>
                  <a:ext cx="2992707" cy="13804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小球质量</a:t>
                  </a:r>
                  <a14:m>
                    <m:oMath xmlns:m="http://schemas.openxmlformats.org/officeDocument/2006/math">
                      <m:r>
                        <a:rPr lang="en-US" altLang="zh-CN" i="1" dirty="0" smtClean="0">
                          <a:solidFill>
                            <a:schemeClr val="tx1"/>
                          </a:solidFill>
                          <a:latin typeface="Cambria Math" panose="02040503050406030204" pitchFamily="18" charset="0"/>
                        </a:rPr>
                        <m:t>𝑚</m:t>
                      </m:r>
                      <m:r>
                        <a:rPr lang="en-US" altLang="zh-CN" b="0" i="1" dirty="0" smtClean="0">
                          <a:solidFill>
                            <a:schemeClr val="tx1"/>
                          </a:solidFill>
                          <a:latin typeface="Cambria Math" panose="02040503050406030204" pitchFamily="18" charset="0"/>
                        </a:rPr>
                        <m:t>=33.94</m:t>
                      </m:r>
                      <m:r>
                        <a:rPr lang="en-US" altLang="zh-CN" b="0" i="1" dirty="0" smtClean="0">
                          <a:solidFill>
                            <a:schemeClr val="tx1"/>
                          </a:solidFill>
                          <a:latin typeface="Cambria Math" panose="02040503050406030204" pitchFamily="18" charset="0"/>
                        </a:rPr>
                        <m:t>𝑔</m:t>
                      </m:r>
                    </m:oMath>
                  </a14:m>
                  <a:endParaRPr lang="en-US" altLang="zh-CN" dirty="0">
                    <a:solidFill>
                      <a:schemeClr val="tx1"/>
                    </a:solidFill>
                  </a:endParaRPr>
                </a:p>
                <a:p>
                  <a:r>
                    <a:rPr lang="zh-CN" altLang="en-US" b="0" dirty="0">
                      <a:solidFill>
                        <a:schemeClr val="tx1"/>
                      </a:solidFill>
                    </a:rPr>
                    <a:t>重力</a:t>
                  </a:r>
                  <a:r>
                    <a:rPr lang="zh-CN" altLang="en-US" i="0" dirty="0">
                      <a:solidFill>
                        <a:schemeClr val="tx1"/>
                      </a:solidFill>
                      <a:latin typeface="+mj-lt"/>
                    </a:rPr>
                    <a:t>加速度</a:t>
                  </a:r>
                  <a14:m>
                    <m:oMath xmlns:m="http://schemas.openxmlformats.org/officeDocument/2006/math">
                      <m:r>
                        <a:rPr lang="en-US" altLang="zh-CN" b="0" i="1" smtClean="0">
                          <a:solidFill>
                            <a:schemeClr val="tx1"/>
                          </a:solidFill>
                          <a:latin typeface="Cambria Math" panose="02040503050406030204" pitchFamily="18" charset="0"/>
                        </a:rPr>
                        <m:t>𝑔</m:t>
                      </m:r>
                      <m:r>
                        <a:rPr lang="en-US" altLang="zh-CN" b="0" i="1" smtClean="0">
                          <a:solidFill>
                            <a:schemeClr val="tx1"/>
                          </a:solidFill>
                          <a:latin typeface="Cambria Math" panose="02040503050406030204" pitchFamily="18" charset="0"/>
                        </a:rPr>
                        <m:t>=9.7964</m:t>
                      </m:r>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𝑠</m:t>
                          </m:r>
                        </m:e>
                        <m:sup>
                          <m:r>
                            <a:rPr lang="en-US" altLang="zh-CN" b="0" i="1" smtClean="0">
                              <a:solidFill>
                                <a:schemeClr val="tx1"/>
                              </a:solidFill>
                              <a:latin typeface="Cambria Math" panose="02040503050406030204" pitchFamily="18" charset="0"/>
                            </a:rPr>
                            <m:t>2</m:t>
                          </m:r>
                        </m:sup>
                      </m:sSup>
                    </m:oMath>
                  </a14:m>
                  <a:endParaRPr lang="en-US" altLang="zh-CN" dirty="0">
                    <a:solidFill>
                      <a:schemeClr val="tx1"/>
                    </a:solidFill>
                  </a:endParaRPr>
                </a:p>
                <a:p>
                  <a:r>
                    <a:rPr lang="zh-CN" altLang="en-US" b="0" dirty="0">
                      <a:solidFill>
                        <a:schemeClr val="tx1"/>
                      </a:solidFill>
                    </a:rPr>
                    <a:t>小球半径</a:t>
                  </a:r>
                  <a14:m>
                    <m:oMath xmlns:m="http://schemas.openxmlformats.org/officeDocument/2006/math">
                      <m:r>
                        <a:rPr lang="en-US" altLang="zh-CN" b="0" i="1" smtClean="0">
                          <a:solidFill>
                            <a:schemeClr val="tx1"/>
                          </a:solidFill>
                          <a:latin typeface="Cambria Math" panose="02040503050406030204" pitchFamily="18" charset="0"/>
                        </a:rPr>
                        <m:t>𝑅</m:t>
                      </m:r>
                      <m:r>
                        <a:rPr lang="en-US" altLang="zh-CN" b="0" i="1" smtClean="0">
                          <a:solidFill>
                            <a:schemeClr val="tx1"/>
                          </a:solidFill>
                          <a:latin typeface="Cambria Math" panose="02040503050406030204" pitchFamily="18" charset="0"/>
                        </a:rPr>
                        <m:t>=0.0095</m:t>
                      </m:r>
                      <m:r>
                        <a:rPr lang="en-US" altLang="zh-CN" b="0" i="1" smtClean="0">
                          <a:solidFill>
                            <a:schemeClr val="tx1"/>
                          </a:solidFill>
                          <a:latin typeface="Cambria Math" panose="02040503050406030204" pitchFamily="18" charset="0"/>
                        </a:rPr>
                        <m:t>𝑚</m:t>
                      </m:r>
                    </m:oMath>
                  </a14:m>
                  <a:endParaRPr lang="en-US" altLang="zh-CN" dirty="0">
                    <a:solidFill>
                      <a:schemeClr val="tx1"/>
                    </a:solidFill>
                  </a:endParaRPr>
                </a:p>
                <a:p>
                  <a:r>
                    <a:rPr lang="zh-CN" altLang="en-US" dirty="0">
                      <a:solidFill>
                        <a:schemeClr val="tx1"/>
                      </a:solidFill>
                    </a:rPr>
                    <a:t>滑动摩擦系数</a:t>
                  </a:r>
                  <a14:m>
                    <m:oMath xmlns:m="http://schemas.openxmlformats.org/officeDocument/2006/math">
                      <m:r>
                        <a:rPr lang="en-US" altLang="zh-CN" b="0" i="1" smtClean="0">
                          <a:solidFill>
                            <a:schemeClr val="tx1"/>
                          </a:solidFill>
                          <a:latin typeface="Cambria Math" panose="02040503050406030204" pitchFamily="18" charset="0"/>
                        </a:rPr>
                        <m:t>𝜇</m:t>
                      </m:r>
                      <m:r>
                        <a:rPr lang="en-US" altLang="zh-CN" b="0" i="1" smtClean="0">
                          <a:solidFill>
                            <a:schemeClr val="tx1"/>
                          </a:solidFill>
                          <a:latin typeface="Cambria Math" panose="02040503050406030204" pitchFamily="18" charset="0"/>
                        </a:rPr>
                        <m:t>=0.29</m:t>
                      </m:r>
                    </m:oMath>
                  </a14:m>
                  <a:r>
                    <a:rPr lang="en-US" altLang="zh-CN" dirty="0">
                      <a:solidFill>
                        <a:schemeClr val="tx1"/>
                      </a:solidFill>
                    </a:rPr>
                    <a:t> </a:t>
                  </a:r>
                </a:p>
              </p:txBody>
            </p:sp>
          </mc:Choice>
          <mc:Fallback xmlns="">
            <p:sp>
              <p:nvSpPr>
                <p:cNvPr id="9" name="矩形 8">
                  <a:extLst>
                    <a:ext uri="{FF2B5EF4-FFF2-40B4-BE49-F238E27FC236}">
                      <a16:creationId xmlns:a16="http://schemas.microsoft.com/office/drawing/2014/main" id="{397F383F-A233-4672-B5A0-BA229A84A8A5}"/>
                    </a:ext>
                  </a:extLst>
                </p:cNvPr>
                <p:cNvSpPr>
                  <a:spLocks noRot="1" noChangeAspect="1" noMove="1" noResize="1" noEditPoints="1" noAdjustHandles="1" noChangeArrowheads="1" noChangeShapeType="1" noTextEdit="1"/>
                </p:cNvSpPr>
                <p:nvPr/>
              </p:nvSpPr>
              <p:spPr>
                <a:xfrm>
                  <a:off x="-812800" y="757207"/>
                  <a:ext cx="2992707" cy="1380447"/>
                </a:xfrm>
                <a:prstGeom prst="rect">
                  <a:avLst/>
                </a:prstGeom>
                <a:blipFill>
                  <a:blip r:embed="rId10"/>
                  <a:stretch>
                    <a:fillRect l="-1619"/>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D39001E3-6601-4014-BC6B-E5926A40C183}"/>
                    </a:ext>
                  </a:extLst>
                </p:cNvPr>
                <p:cNvSpPr/>
                <p:nvPr/>
              </p:nvSpPr>
              <p:spPr>
                <a:xfrm>
                  <a:off x="2179907" y="757207"/>
                  <a:ext cx="2032517" cy="13804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0" dirty="0">
                      <a:solidFill>
                        <a:schemeClr val="tx1"/>
                      </a:solidFill>
                      <a:latin typeface="Cambria Math" panose="02040503050406030204" pitchFamily="18" charset="0"/>
                    </a:rPr>
                    <a:t>初始条件：</a:t>
                  </a:r>
                  <a:endParaRPr lang="en-US" altLang="zh-CN" b="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𝜃</m:t>
                        </m:r>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𝜋</m:t>
                            </m:r>
                          </m:num>
                          <m:den>
                            <m:r>
                              <a:rPr lang="en-US" altLang="zh-CN" b="0" i="1" smtClean="0">
                                <a:solidFill>
                                  <a:schemeClr val="tx1"/>
                                </a:solidFill>
                                <a:latin typeface="Cambria Math" panose="02040503050406030204" pitchFamily="18" charset="0"/>
                              </a:rPr>
                              <m:t>2</m:t>
                            </m:r>
                          </m:den>
                        </m:f>
                      </m:oMath>
                    </m:oMathPara>
                  </a14:m>
                  <a:endParaRPr lang="en-US" altLang="zh-CN"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𝜙</m:t>
                            </m:r>
                          </m:e>
                        </m:acc>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0</m:t>
                            </m:r>
                          </m:e>
                        </m:d>
                        <m:r>
                          <a:rPr lang="en-US" altLang="zh-CN" b="0" i="1" smtClean="0">
                            <a:solidFill>
                              <a:schemeClr val="tx1"/>
                            </a:solidFill>
                            <a:latin typeface="Cambria Math" panose="02040503050406030204" pitchFamily="18" charset="0"/>
                          </a:rPr>
                          <m:t>=24.9</m:t>
                        </m:r>
                      </m:oMath>
                    </m:oMathPara>
                  </a14:m>
                  <a:endParaRPr lang="en-US" altLang="zh-CN"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𝜓</m:t>
                            </m:r>
                          </m:e>
                        </m:acc>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0</m:t>
                            </m:r>
                          </m:e>
                        </m:d>
                        <m:r>
                          <a:rPr lang="en-US" altLang="zh-CN" b="0" i="1" smtClean="0">
                            <a:solidFill>
                              <a:schemeClr val="tx1"/>
                            </a:solidFill>
                            <a:latin typeface="Cambria Math" panose="02040503050406030204" pitchFamily="18" charset="0"/>
                          </a:rPr>
                          <m:t>=0</m:t>
                        </m:r>
                      </m:oMath>
                    </m:oMathPara>
                  </a14:m>
                  <a:endParaRPr lang="en-US" altLang="zh-CN" dirty="0">
                    <a:solidFill>
                      <a:schemeClr val="tx1"/>
                    </a:solidFill>
                  </a:endParaRPr>
                </a:p>
              </p:txBody>
            </p:sp>
          </mc:Choice>
          <mc:Fallback xmlns="">
            <p:sp>
              <p:nvSpPr>
                <p:cNvPr id="23" name="矩形 22">
                  <a:extLst>
                    <a:ext uri="{FF2B5EF4-FFF2-40B4-BE49-F238E27FC236}">
                      <a16:creationId xmlns:a16="http://schemas.microsoft.com/office/drawing/2014/main" id="{D39001E3-6601-4014-BC6B-E5926A40C183}"/>
                    </a:ext>
                  </a:extLst>
                </p:cNvPr>
                <p:cNvSpPr>
                  <a:spLocks noRot="1" noChangeAspect="1" noMove="1" noResize="1" noEditPoints="1" noAdjustHandles="1" noChangeArrowheads="1" noChangeShapeType="1" noTextEdit="1"/>
                </p:cNvSpPr>
                <p:nvPr/>
              </p:nvSpPr>
              <p:spPr>
                <a:xfrm>
                  <a:off x="2179907" y="757207"/>
                  <a:ext cx="2032517" cy="1380447"/>
                </a:xfrm>
                <a:prstGeom prst="rect">
                  <a:avLst/>
                </a:prstGeom>
                <a:blipFill>
                  <a:blip r:embed="rId11"/>
                  <a:stretch>
                    <a:fillRect l="-2381" t="-2609" b="-3913"/>
                  </a:stretch>
                </a:blipFill>
                <a:ln w="19050">
                  <a:solidFill>
                    <a:schemeClr val="tx1"/>
                  </a:solidFill>
                </a:ln>
              </p:spPr>
              <p:txBody>
                <a:bodyPr/>
                <a:lstStyle/>
                <a:p>
                  <a:r>
                    <a:rPr lang="zh-CN" altLang="en-US">
                      <a:noFill/>
                    </a:rPr>
                    <a:t> </a:t>
                  </a:r>
                </a:p>
              </p:txBody>
            </p:sp>
          </mc:Fallback>
        </mc:AlternateContent>
      </p:grpSp>
      <p:sp>
        <p:nvSpPr>
          <p:cNvPr id="19" name="箭头: 下 18">
            <a:extLst>
              <a:ext uri="{FF2B5EF4-FFF2-40B4-BE49-F238E27FC236}">
                <a16:creationId xmlns:a16="http://schemas.microsoft.com/office/drawing/2014/main" id="{E3124306-85CC-47D0-A3F5-FEC418D67749}"/>
              </a:ext>
            </a:extLst>
          </p:cNvPr>
          <p:cNvSpPr/>
          <p:nvPr/>
        </p:nvSpPr>
        <p:spPr>
          <a:xfrm>
            <a:off x="2829584" y="2142044"/>
            <a:ext cx="403548" cy="69375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左 23">
            <a:extLst>
              <a:ext uri="{FF2B5EF4-FFF2-40B4-BE49-F238E27FC236}">
                <a16:creationId xmlns:a16="http://schemas.microsoft.com/office/drawing/2014/main" id="{2B78AA63-FF45-441B-9D9B-0EBA850AA7EA}"/>
              </a:ext>
            </a:extLst>
          </p:cNvPr>
          <p:cNvSpPr/>
          <p:nvPr/>
        </p:nvSpPr>
        <p:spPr>
          <a:xfrm>
            <a:off x="4486757" y="3572942"/>
            <a:ext cx="415530" cy="366760"/>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9084904-271A-4AFB-8C4B-8A92197BC125}"/>
                  </a:ext>
                </a:extLst>
              </p:cNvPr>
              <p:cNvSpPr/>
              <p:nvPr/>
            </p:nvSpPr>
            <p:spPr>
              <a:xfrm>
                <a:off x="5262607" y="2106928"/>
                <a:ext cx="2693751" cy="3821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𝑧</m:t>
                          </m:r>
                        </m:e>
                      </m:acc>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𝑅</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𝜃</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e>
                            <m:sup>
                              <m:r>
                                <a:rPr lang="en-US" altLang="zh-CN" i="1">
                                  <a:latin typeface="Cambria Math" panose="02040503050406030204" pitchFamily="18" charset="0"/>
                                </a:rPr>
                                <m:t>2</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𝜃</m:t>
                              </m:r>
                            </m:e>
                          </m:func>
                        </m:e>
                      </m:func>
                    </m:oMath>
                  </m:oMathPara>
                </a14:m>
                <a:endParaRPr lang="zh-CN" altLang="en-US" dirty="0"/>
              </a:p>
            </p:txBody>
          </p:sp>
        </mc:Choice>
        <mc:Fallback xmlns="">
          <p:sp>
            <p:nvSpPr>
              <p:cNvPr id="15" name="矩形 14">
                <a:extLst>
                  <a:ext uri="{FF2B5EF4-FFF2-40B4-BE49-F238E27FC236}">
                    <a16:creationId xmlns:a16="http://schemas.microsoft.com/office/drawing/2014/main" id="{49084904-271A-4AFB-8C4B-8A92197BC125}"/>
                  </a:ext>
                </a:extLst>
              </p:cNvPr>
              <p:cNvSpPr>
                <a:spLocks noRot="1" noChangeAspect="1" noMove="1" noResize="1" noEditPoints="1" noAdjustHandles="1" noChangeArrowheads="1" noChangeShapeType="1" noTextEdit="1"/>
              </p:cNvSpPr>
              <p:nvPr/>
            </p:nvSpPr>
            <p:spPr>
              <a:xfrm>
                <a:off x="5262607" y="2106928"/>
                <a:ext cx="2693751" cy="38215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格 20">
                <a:extLst>
                  <a:ext uri="{FF2B5EF4-FFF2-40B4-BE49-F238E27FC236}">
                    <a16:creationId xmlns:a16="http://schemas.microsoft.com/office/drawing/2014/main" id="{F9A94434-AC3C-47F2-8EE6-A2426602D64B}"/>
                  </a:ext>
                </a:extLst>
              </p:cNvPr>
              <p:cNvGraphicFramePr>
                <a:graphicFrameLocks noGrp="1"/>
              </p:cNvGraphicFramePr>
              <p:nvPr>
                <p:extLst/>
              </p:nvPr>
            </p:nvGraphicFramePr>
            <p:xfrm>
              <a:off x="8021187" y="2424876"/>
              <a:ext cx="4037803" cy="1499997"/>
            </p:xfrm>
            <a:graphic>
              <a:graphicData uri="http://schemas.openxmlformats.org/drawingml/2006/table">
                <a:tbl>
                  <a:tblPr firstRow="1" bandRow="1">
                    <a:tableStyleId>{3B4B98B0-60AC-42C2-AFA5-B58CD77FA1E5}</a:tableStyleId>
                  </a:tblPr>
                  <a:tblGrid>
                    <a:gridCol w="1147553">
                      <a:extLst>
                        <a:ext uri="{9D8B030D-6E8A-4147-A177-3AD203B41FA5}">
                          <a16:colId xmlns:a16="http://schemas.microsoft.com/office/drawing/2014/main" val="675541319"/>
                        </a:ext>
                      </a:extLst>
                    </a:gridCol>
                    <a:gridCol w="2890250">
                      <a:extLst>
                        <a:ext uri="{9D8B030D-6E8A-4147-A177-3AD203B41FA5}">
                          <a16:colId xmlns:a16="http://schemas.microsoft.com/office/drawing/2014/main" val="67971881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𝑣</m:t>
                                </m:r>
                              </m:oMath>
                            </m:oMathPara>
                          </a14:m>
                          <a:endParaRPr lang="zh-CN" altLang="en-US" dirty="0"/>
                        </a:p>
                      </a:txBody>
                      <a:tcPr/>
                    </a:tc>
                    <a:tc>
                      <a:txBody>
                        <a:bodyPr/>
                        <a:lstStyle/>
                        <a:p>
                          <a:r>
                            <a:rPr kumimoji="0" lang="zh-CN" altLang="en-US" sz="1600" b="0" i="0" u="none" strike="noStrike" kern="1200" cap="none" spc="0" normalizeH="0" baseline="0" noProof="0" dirty="0">
                              <a:ln>
                                <a:noFill/>
                              </a:ln>
                              <a:solidFill>
                                <a:prstClr val="black"/>
                              </a:solidFill>
                              <a:effectLst/>
                              <a:uLnTx/>
                              <a:uFillTx/>
                              <a:latin typeface="+mn-lt"/>
                              <a:ea typeface="+mn-ea"/>
                              <a:cs typeface="+mn-cs"/>
                            </a:rPr>
                            <a:t>小球与桌面接触点速度</a:t>
                          </a:r>
                          <a:endParaRPr lang="zh-CN" altLang="en-US" dirty="0"/>
                        </a:p>
                      </a:txBody>
                      <a:tcPr/>
                    </a:tc>
                    <a:extLst>
                      <a:ext uri="{0D108BD9-81ED-4DB2-BD59-A6C34878D82A}">
                        <a16:rowId xmlns:a16="http://schemas.microsoft.com/office/drawing/2014/main" val="236845521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𝑥</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𝑦</m:t>
                                    </m:r>
                                  </m:sub>
                                </m:sSub>
                              </m:oMath>
                            </m:oMathPara>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𝑣</m:t>
                              </m:r>
                            </m:oMath>
                          </a14:m>
                          <a:r>
                            <a:rPr kumimoji="0" lang="zh-CN" altLang="en-US" sz="1600" b="0" i="0" u="none" strike="noStrike" kern="1200" cap="none" spc="0" normalizeH="0" baseline="0" noProof="0" dirty="0">
                              <a:ln>
                                <a:noFill/>
                              </a:ln>
                              <a:solidFill>
                                <a:prstClr val="black"/>
                              </a:solidFill>
                              <a:effectLst/>
                              <a:uLnTx/>
                              <a:uFillTx/>
                              <a:latin typeface="+mn-lt"/>
                              <a:ea typeface="+mn-ea"/>
                              <a:cs typeface="+mn-cs"/>
                            </a:rPr>
                            <a:t>的</a:t>
                          </a:r>
                          <a14:m>
                            <m:oMath xmlns:m="http://schemas.openxmlformats.org/officeDocument/2006/math">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𝑦</m:t>
                              </m:r>
                            </m:oMath>
                          </a14:m>
                          <a:r>
                            <a:rPr kumimoji="0" lang="zh-CN" altLang="en-US" sz="1600" b="0" i="0" u="none" strike="noStrike" kern="1200" cap="none" spc="0" normalizeH="0" baseline="0" noProof="0" dirty="0">
                              <a:ln>
                                <a:noFill/>
                              </a:ln>
                              <a:solidFill>
                                <a:prstClr val="black"/>
                              </a:solidFill>
                              <a:effectLst/>
                              <a:uLnTx/>
                              <a:uFillTx/>
                              <a:latin typeface="+mn-lt"/>
                              <a:ea typeface="+mn-ea"/>
                              <a:cs typeface="+mn-cs"/>
                            </a:rPr>
                            <a:t>分量</a:t>
                          </a:r>
                          <a:endParaRPr kumimoji="0" lang="en-US" altLang="zh-CN" sz="16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202136203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𝐼</m:t>
                                    </m:r>
                                  </m:e>
                                  <m:sub>
                                    <m:r>
                                      <a:rPr lang="en-US" altLang="zh-CN" sz="1800" i="1" dirty="0" smtClean="0">
                                        <a:latin typeface="Cambria Math" panose="02040503050406030204" pitchFamily="18" charset="0"/>
                                      </a:rPr>
                                      <m:t>1</m:t>
                                    </m:r>
                                  </m:sub>
                                </m:sSub>
                                <m:r>
                                  <a:rPr lang="en-US" altLang="zh-CN" sz="1800" i="1" dirty="0" smtClean="0">
                                    <a:latin typeface="Cambria Math" panose="02040503050406030204" pitchFamily="18" charset="0"/>
                                  </a:rPr>
                                  <m:t>,</m:t>
                                </m:r>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𝐼</m:t>
                                    </m:r>
                                  </m:e>
                                  <m:sub>
                                    <m:r>
                                      <a:rPr lang="en-US" altLang="zh-CN" sz="1800" i="1" dirty="0" smtClean="0">
                                        <a:latin typeface="Cambria Math" panose="02040503050406030204" pitchFamily="18" charset="0"/>
                                      </a:rPr>
                                      <m:t>2</m:t>
                                    </m:r>
                                  </m:sub>
                                </m:sSub>
                                <m:r>
                                  <a:rPr lang="en-US" altLang="zh-CN" sz="1800" i="1" dirty="0" smtClean="0">
                                    <a:latin typeface="Cambria Math" panose="02040503050406030204" pitchFamily="18" charset="0"/>
                                  </a:rPr>
                                  <m:t>,</m:t>
                                </m:r>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𝐼</m:t>
                                    </m:r>
                                  </m:e>
                                  <m:sub>
                                    <m:r>
                                      <a:rPr lang="en-US" altLang="zh-CN" sz="1800" i="1" dirty="0" smtClean="0">
                                        <a:latin typeface="Cambria Math" panose="02040503050406030204" pitchFamily="18" charset="0"/>
                                      </a:rPr>
                                      <m:t>3</m:t>
                                    </m:r>
                                  </m:sub>
                                </m:sSub>
                              </m:oMath>
                            </m:oMathPara>
                          </a14:m>
                          <a:endParaRPr lang="zh-CN" altLang="en-US" dirty="0"/>
                        </a:p>
                      </a:txBody>
                      <a:tcPr/>
                    </a:tc>
                    <a:tc>
                      <a:txBody>
                        <a:bodyPr/>
                        <a:lstStyle/>
                        <a:p>
                          <a:r>
                            <a:rPr kumimoji="0" lang="zh-CN" altLang="en-US" sz="1600" b="0" i="0" u="none" strike="noStrike" kern="1200" cap="none" spc="0" normalizeH="0" baseline="0" noProof="0" dirty="0">
                              <a:ln>
                                <a:noFill/>
                              </a:ln>
                              <a:solidFill>
                                <a:prstClr val="black"/>
                              </a:solidFill>
                              <a:effectLst/>
                              <a:uLnTx/>
                              <a:uFillTx/>
                              <a:latin typeface="+mn-lt"/>
                              <a:ea typeface="+mn-ea"/>
                              <a:cs typeface="+mn-cs"/>
                            </a:rPr>
                            <a:t>飓风球绕</a:t>
                          </a:r>
                          <a14:m>
                            <m:oMath xmlns:m="http://schemas.openxmlformats.org/officeDocument/2006/math">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1,2,3</m:t>
                              </m:r>
                            </m:oMath>
                          </a14:m>
                          <a:r>
                            <a:rPr kumimoji="0" lang="zh-CN" altLang="en-US" sz="1600" b="0" i="0" u="none" strike="noStrike" kern="1200" cap="none" spc="0" normalizeH="0" baseline="0" noProof="0" dirty="0">
                              <a:ln>
                                <a:noFill/>
                              </a:ln>
                              <a:solidFill>
                                <a:prstClr val="black"/>
                              </a:solidFill>
                              <a:effectLst/>
                              <a:uLnTx/>
                              <a:uFillTx/>
                              <a:latin typeface="+mn-lt"/>
                              <a:ea typeface="+mn-ea"/>
                              <a:cs typeface="+mn-cs"/>
                            </a:rPr>
                            <a:t>轴的转动惯量</a:t>
                          </a:r>
                          <a:endParaRPr lang="zh-CN" altLang="en-US" dirty="0"/>
                        </a:p>
                      </a:txBody>
                      <a:tcPr/>
                    </a:tc>
                    <a:extLst>
                      <a:ext uri="{0D108BD9-81ED-4DB2-BD59-A6C34878D82A}">
                        <a16:rowId xmlns:a16="http://schemas.microsoft.com/office/drawing/2014/main" val="320093691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𝑀</m:t>
                                    </m:r>
                                  </m:e>
                                  <m:sub>
                                    <m:r>
                                      <a:rPr lang="en-US" altLang="zh-CN" sz="1800" i="1" dirty="0" smtClean="0">
                                        <a:latin typeface="Cambria Math" panose="02040503050406030204" pitchFamily="18" charset="0"/>
                                      </a:rPr>
                                      <m:t>1</m:t>
                                    </m:r>
                                  </m:sub>
                                </m:sSub>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𝑀</m:t>
                                    </m:r>
                                  </m:e>
                                  <m:sub>
                                    <m:r>
                                      <a:rPr lang="en-US" altLang="zh-CN" sz="1800" b="0" i="1" dirty="0" smtClean="0">
                                        <a:latin typeface="Cambria Math" panose="02040503050406030204" pitchFamily="18" charset="0"/>
                                      </a:rPr>
                                      <m:t>2</m:t>
                                    </m:r>
                                  </m:sub>
                                </m:sSub>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𝑀</m:t>
                                    </m:r>
                                  </m:e>
                                  <m:sub>
                                    <m:r>
                                      <a:rPr lang="en-US" altLang="zh-CN" sz="1800" b="0" i="1" dirty="0" smtClean="0">
                                        <a:latin typeface="Cambria Math" panose="02040503050406030204" pitchFamily="18" charset="0"/>
                                      </a:rPr>
                                      <m:t>3</m:t>
                                    </m:r>
                                  </m:sub>
                                </m:sSub>
                              </m:oMath>
                            </m:oMathPara>
                          </a14:m>
                          <a:endParaRPr lang="zh-CN" altLang="en-US" dirty="0"/>
                        </a:p>
                      </a:txBody>
                      <a:tcPr/>
                    </a:tc>
                    <a:tc>
                      <a:txBody>
                        <a:bodyPr/>
                        <a:lstStyle/>
                        <a:p>
                          <a:r>
                            <a:rPr kumimoji="0" lang="zh-CN" altLang="en-US" sz="1600" b="0" i="0" u="none" strike="noStrike" kern="1200" cap="none" spc="0" normalizeH="0" baseline="0" noProof="0" dirty="0">
                              <a:ln>
                                <a:noFill/>
                              </a:ln>
                              <a:solidFill>
                                <a:prstClr val="black"/>
                              </a:solidFill>
                              <a:effectLst/>
                              <a:uLnTx/>
                              <a:uFillTx/>
                              <a:latin typeface="+mn-lt"/>
                              <a:ea typeface="+mn-ea"/>
                              <a:cs typeface="+mn-cs"/>
                            </a:rPr>
                            <a:t>飓风球受到的沿</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1,2,3</m:t>
                              </m:r>
                            </m:oMath>
                          </a14:m>
                          <a:r>
                            <a:rPr kumimoji="0" lang="zh-CN" altLang="en-US" sz="1600" b="0" i="0" u="none" strike="noStrike" kern="1200" cap="none" spc="0" normalizeH="0" baseline="0" noProof="0" dirty="0">
                              <a:ln>
                                <a:noFill/>
                              </a:ln>
                              <a:solidFill>
                                <a:prstClr val="black"/>
                              </a:solidFill>
                              <a:effectLst/>
                              <a:uLnTx/>
                              <a:uFillTx/>
                              <a:latin typeface="等线 Light" panose="020F0302020204030204"/>
                              <a:ea typeface="+mn-ea"/>
                              <a:cs typeface="+mn-cs"/>
                            </a:rPr>
                            <a:t>轴的力矩</a:t>
                          </a:r>
                          <a:endParaRPr lang="zh-CN" altLang="en-US" dirty="0"/>
                        </a:p>
                      </a:txBody>
                      <a:tcPr/>
                    </a:tc>
                    <a:extLst>
                      <a:ext uri="{0D108BD9-81ED-4DB2-BD59-A6C34878D82A}">
                        <a16:rowId xmlns:a16="http://schemas.microsoft.com/office/drawing/2014/main" val="2461420341"/>
                      </a:ext>
                    </a:extLst>
                  </a:tr>
                </a:tbl>
              </a:graphicData>
            </a:graphic>
          </p:graphicFrame>
        </mc:Choice>
        <mc:Fallback xmlns="">
          <p:graphicFrame>
            <p:nvGraphicFramePr>
              <p:cNvPr id="21" name="表格 20">
                <a:extLst>
                  <a:ext uri="{FF2B5EF4-FFF2-40B4-BE49-F238E27FC236}">
                    <a16:creationId xmlns:a16="http://schemas.microsoft.com/office/drawing/2014/main" id="{F9A94434-AC3C-47F2-8EE6-A2426602D64B}"/>
                  </a:ext>
                </a:extLst>
              </p:cNvPr>
              <p:cNvGraphicFramePr>
                <a:graphicFrameLocks noGrp="1"/>
              </p:cNvGraphicFramePr>
              <p:nvPr>
                <p:extLst>
                  <p:ext uri="{D42A27DB-BD31-4B8C-83A1-F6EECF244321}">
                    <p14:modId xmlns:p14="http://schemas.microsoft.com/office/powerpoint/2010/main" val="1955015811"/>
                  </p:ext>
                </p:extLst>
              </p:nvPr>
            </p:nvGraphicFramePr>
            <p:xfrm>
              <a:off x="8021187" y="2424876"/>
              <a:ext cx="4037803" cy="1499997"/>
            </p:xfrm>
            <a:graphic>
              <a:graphicData uri="http://schemas.openxmlformats.org/drawingml/2006/table">
                <a:tbl>
                  <a:tblPr firstRow="1" bandRow="1">
                    <a:tableStyleId>{3B4B98B0-60AC-42C2-AFA5-B58CD77FA1E5}</a:tableStyleId>
                  </a:tblPr>
                  <a:tblGrid>
                    <a:gridCol w="1147553">
                      <a:extLst>
                        <a:ext uri="{9D8B030D-6E8A-4147-A177-3AD203B41FA5}">
                          <a16:colId xmlns:a16="http://schemas.microsoft.com/office/drawing/2014/main" val="675541319"/>
                        </a:ext>
                      </a:extLst>
                    </a:gridCol>
                    <a:gridCol w="2890250">
                      <a:extLst>
                        <a:ext uri="{9D8B030D-6E8A-4147-A177-3AD203B41FA5}">
                          <a16:colId xmlns:a16="http://schemas.microsoft.com/office/drawing/2014/main" val="679718811"/>
                        </a:ext>
                      </a:extLst>
                    </a:gridCol>
                  </a:tblGrid>
                  <a:tr h="370840">
                    <a:tc>
                      <a:txBody>
                        <a:bodyPr/>
                        <a:lstStyle/>
                        <a:p>
                          <a:endParaRPr lang="zh-CN"/>
                        </a:p>
                      </a:txBody>
                      <a:tcPr>
                        <a:blipFill>
                          <a:blip r:embed="rId13"/>
                          <a:stretch>
                            <a:fillRect t="-3279" r="-251852" b="-316393"/>
                          </a:stretch>
                        </a:blipFill>
                      </a:tcPr>
                    </a:tc>
                    <a:tc>
                      <a:txBody>
                        <a:bodyPr/>
                        <a:lstStyle/>
                        <a:p>
                          <a:r>
                            <a:rPr kumimoji="0" lang="zh-CN" altLang="en-US" sz="1600" b="0" i="0" u="none" strike="noStrike" kern="1200" cap="none" spc="0" normalizeH="0" baseline="0" noProof="0" dirty="0">
                              <a:ln>
                                <a:noFill/>
                              </a:ln>
                              <a:solidFill>
                                <a:prstClr val="black"/>
                              </a:solidFill>
                              <a:effectLst/>
                              <a:uLnTx/>
                              <a:uFillTx/>
                              <a:latin typeface="+mn-lt"/>
                              <a:ea typeface="+mn-ea"/>
                              <a:cs typeface="+mn-cs"/>
                            </a:rPr>
                            <a:t>小球与桌面接触点速度</a:t>
                          </a:r>
                          <a:endParaRPr lang="zh-CN" altLang="en-US" dirty="0"/>
                        </a:p>
                      </a:txBody>
                      <a:tcPr/>
                    </a:tc>
                    <a:extLst>
                      <a:ext uri="{0D108BD9-81ED-4DB2-BD59-A6C34878D82A}">
                        <a16:rowId xmlns:a16="http://schemas.microsoft.com/office/drawing/2014/main" val="2368455218"/>
                      </a:ext>
                    </a:extLst>
                  </a:tr>
                  <a:tr h="387477">
                    <a:tc>
                      <a:txBody>
                        <a:bodyPr/>
                        <a:lstStyle/>
                        <a:p>
                          <a:endParaRPr lang="zh-CN"/>
                        </a:p>
                      </a:txBody>
                      <a:tcPr>
                        <a:blipFill>
                          <a:blip r:embed="rId13"/>
                          <a:stretch>
                            <a:fillRect t="-98438" r="-251852" b="-201563"/>
                          </a:stretch>
                        </a:blipFill>
                      </a:tcPr>
                    </a:tc>
                    <a:tc>
                      <a:txBody>
                        <a:bodyPr/>
                        <a:lstStyle/>
                        <a:p>
                          <a:endParaRPr lang="zh-CN"/>
                        </a:p>
                      </a:txBody>
                      <a:tcPr>
                        <a:blipFill>
                          <a:blip r:embed="rId13"/>
                          <a:stretch>
                            <a:fillRect l="-39789" t="-98438" r="-211" b="-201563"/>
                          </a:stretch>
                        </a:blipFill>
                      </a:tcPr>
                    </a:tc>
                    <a:extLst>
                      <a:ext uri="{0D108BD9-81ED-4DB2-BD59-A6C34878D82A}">
                        <a16:rowId xmlns:a16="http://schemas.microsoft.com/office/drawing/2014/main" val="2021362031"/>
                      </a:ext>
                    </a:extLst>
                  </a:tr>
                  <a:tr h="370840">
                    <a:tc>
                      <a:txBody>
                        <a:bodyPr/>
                        <a:lstStyle/>
                        <a:p>
                          <a:endParaRPr lang="zh-CN"/>
                        </a:p>
                      </a:txBody>
                      <a:tcPr>
                        <a:blipFill>
                          <a:blip r:embed="rId13"/>
                          <a:stretch>
                            <a:fillRect t="-208197" r="-251852" b="-111475"/>
                          </a:stretch>
                        </a:blipFill>
                      </a:tcPr>
                    </a:tc>
                    <a:tc>
                      <a:txBody>
                        <a:bodyPr/>
                        <a:lstStyle/>
                        <a:p>
                          <a:endParaRPr lang="zh-CN"/>
                        </a:p>
                      </a:txBody>
                      <a:tcPr>
                        <a:blipFill>
                          <a:blip r:embed="rId13"/>
                          <a:stretch>
                            <a:fillRect l="-39789" t="-208197" r="-211" b="-111475"/>
                          </a:stretch>
                        </a:blipFill>
                      </a:tcPr>
                    </a:tc>
                    <a:extLst>
                      <a:ext uri="{0D108BD9-81ED-4DB2-BD59-A6C34878D82A}">
                        <a16:rowId xmlns:a16="http://schemas.microsoft.com/office/drawing/2014/main" val="3200936916"/>
                      </a:ext>
                    </a:extLst>
                  </a:tr>
                  <a:tr h="370840">
                    <a:tc>
                      <a:txBody>
                        <a:bodyPr/>
                        <a:lstStyle/>
                        <a:p>
                          <a:endParaRPr lang="zh-CN"/>
                        </a:p>
                      </a:txBody>
                      <a:tcPr>
                        <a:blipFill>
                          <a:blip r:embed="rId13"/>
                          <a:stretch>
                            <a:fillRect t="-308197" r="-251852" b="-11475"/>
                          </a:stretch>
                        </a:blipFill>
                      </a:tcPr>
                    </a:tc>
                    <a:tc>
                      <a:txBody>
                        <a:bodyPr/>
                        <a:lstStyle/>
                        <a:p>
                          <a:endParaRPr lang="zh-CN"/>
                        </a:p>
                      </a:txBody>
                      <a:tcPr>
                        <a:blipFill>
                          <a:blip r:embed="rId13"/>
                          <a:stretch>
                            <a:fillRect l="-39789" t="-308197" r="-211" b="-11475"/>
                          </a:stretch>
                        </a:blipFill>
                      </a:tcPr>
                    </a:tc>
                    <a:extLst>
                      <a:ext uri="{0D108BD9-81ED-4DB2-BD59-A6C34878D82A}">
                        <a16:rowId xmlns:a16="http://schemas.microsoft.com/office/drawing/2014/main" val="2461420341"/>
                      </a:ext>
                    </a:extLst>
                  </a:tr>
                </a:tbl>
              </a:graphicData>
            </a:graphic>
          </p:graphicFrame>
        </mc:Fallback>
      </mc:AlternateContent>
      <p:sp>
        <p:nvSpPr>
          <p:cNvPr id="25" name="文本框 24">
            <a:extLst>
              <a:ext uri="{FF2B5EF4-FFF2-40B4-BE49-F238E27FC236}">
                <a16:creationId xmlns:a16="http://schemas.microsoft.com/office/drawing/2014/main" id="{69156102-CFD5-4AD4-8639-61F19509E30C}"/>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D174AC9-47F4-4102-948A-3EDAA2A041FF}"/>
                  </a:ext>
                </a:extLst>
              </p:cNvPr>
              <p:cNvSpPr txBox="1"/>
              <p:nvPr/>
            </p:nvSpPr>
            <p:spPr>
              <a:xfrm>
                <a:off x="3722674" y="2994990"/>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6</m:t>
                          </m:r>
                        </m:e>
                      </m:d>
                    </m:oMath>
                  </m:oMathPara>
                </a14:m>
                <a:endParaRPr lang="zh-CN" altLang="en-US" sz="2400" dirty="0"/>
              </a:p>
            </p:txBody>
          </p:sp>
        </mc:Choice>
        <mc:Fallback xmlns="">
          <p:sp>
            <p:nvSpPr>
              <p:cNvPr id="26" name="文本框 25">
                <a:extLst>
                  <a:ext uri="{FF2B5EF4-FFF2-40B4-BE49-F238E27FC236}">
                    <a16:creationId xmlns:a16="http://schemas.microsoft.com/office/drawing/2014/main" id="{5D174AC9-47F4-4102-948A-3EDAA2A041FF}"/>
                  </a:ext>
                </a:extLst>
              </p:cNvPr>
              <p:cNvSpPr txBox="1">
                <a:spLocks noRot="1" noChangeAspect="1" noMove="1" noResize="1" noEditPoints="1" noAdjustHandles="1" noChangeArrowheads="1" noChangeShapeType="1" noTextEdit="1"/>
              </p:cNvSpPr>
              <p:nvPr/>
            </p:nvSpPr>
            <p:spPr>
              <a:xfrm>
                <a:off x="3722674" y="2994990"/>
                <a:ext cx="914400"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F18BD1E-85C6-435E-9CF5-15D6B45F655C}"/>
                  </a:ext>
                </a:extLst>
              </p:cNvPr>
              <p:cNvSpPr txBox="1"/>
              <p:nvPr/>
            </p:nvSpPr>
            <p:spPr>
              <a:xfrm>
                <a:off x="3722674" y="3665621"/>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7</m:t>
                          </m:r>
                        </m:e>
                      </m:d>
                    </m:oMath>
                  </m:oMathPara>
                </a14:m>
                <a:endParaRPr lang="zh-CN" altLang="en-US" sz="2400" dirty="0"/>
              </a:p>
            </p:txBody>
          </p:sp>
        </mc:Choice>
        <mc:Fallback xmlns="">
          <p:sp>
            <p:nvSpPr>
              <p:cNvPr id="27" name="文本框 26">
                <a:extLst>
                  <a:ext uri="{FF2B5EF4-FFF2-40B4-BE49-F238E27FC236}">
                    <a16:creationId xmlns:a16="http://schemas.microsoft.com/office/drawing/2014/main" id="{AF18BD1E-85C6-435E-9CF5-15D6B45F655C}"/>
                  </a:ext>
                </a:extLst>
              </p:cNvPr>
              <p:cNvSpPr txBox="1">
                <a:spLocks noRot="1" noChangeAspect="1" noMove="1" noResize="1" noEditPoints="1" noAdjustHandles="1" noChangeArrowheads="1" noChangeShapeType="1" noTextEdit="1"/>
              </p:cNvSpPr>
              <p:nvPr/>
            </p:nvSpPr>
            <p:spPr>
              <a:xfrm>
                <a:off x="3722674" y="3665621"/>
                <a:ext cx="914400" cy="4616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E0E99F3-1A0D-49AC-A936-DC1EDB4702F3}"/>
                  </a:ext>
                </a:extLst>
              </p:cNvPr>
              <p:cNvSpPr txBox="1"/>
              <p:nvPr/>
            </p:nvSpPr>
            <p:spPr>
              <a:xfrm>
                <a:off x="3722674" y="414506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8</m:t>
                          </m:r>
                        </m:e>
                      </m:d>
                    </m:oMath>
                  </m:oMathPara>
                </a14:m>
                <a:endParaRPr lang="zh-CN" altLang="en-US" sz="2400" dirty="0"/>
              </a:p>
            </p:txBody>
          </p:sp>
        </mc:Choice>
        <mc:Fallback xmlns="">
          <p:sp>
            <p:nvSpPr>
              <p:cNvPr id="28" name="文本框 27">
                <a:extLst>
                  <a:ext uri="{FF2B5EF4-FFF2-40B4-BE49-F238E27FC236}">
                    <a16:creationId xmlns:a16="http://schemas.microsoft.com/office/drawing/2014/main" id="{FE0E99F3-1A0D-49AC-A936-DC1EDB4702F3}"/>
                  </a:ext>
                </a:extLst>
              </p:cNvPr>
              <p:cNvSpPr txBox="1">
                <a:spLocks noRot="1" noChangeAspect="1" noMove="1" noResize="1" noEditPoints="1" noAdjustHandles="1" noChangeArrowheads="1" noChangeShapeType="1" noTextEdit="1"/>
              </p:cNvSpPr>
              <p:nvPr/>
            </p:nvSpPr>
            <p:spPr>
              <a:xfrm>
                <a:off x="3722674" y="4145066"/>
                <a:ext cx="914400" cy="46166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D44998D-BF3A-40FF-8893-A109FEF3C165}"/>
                  </a:ext>
                </a:extLst>
              </p:cNvPr>
              <p:cNvSpPr txBox="1"/>
              <p:nvPr/>
            </p:nvSpPr>
            <p:spPr>
              <a:xfrm>
                <a:off x="3722674" y="4505262"/>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9</m:t>
                          </m:r>
                        </m:e>
                      </m:d>
                    </m:oMath>
                  </m:oMathPara>
                </a14:m>
                <a:endParaRPr lang="zh-CN" altLang="en-US" sz="2400" dirty="0"/>
              </a:p>
            </p:txBody>
          </p:sp>
        </mc:Choice>
        <mc:Fallback xmlns="">
          <p:sp>
            <p:nvSpPr>
              <p:cNvPr id="29" name="文本框 28">
                <a:extLst>
                  <a:ext uri="{FF2B5EF4-FFF2-40B4-BE49-F238E27FC236}">
                    <a16:creationId xmlns:a16="http://schemas.microsoft.com/office/drawing/2014/main" id="{0D44998D-BF3A-40FF-8893-A109FEF3C165}"/>
                  </a:ext>
                </a:extLst>
              </p:cNvPr>
              <p:cNvSpPr txBox="1">
                <a:spLocks noRot="1" noChangeAspect="1" noMove="1" noResize="1" noEditPoints="1" noAdjustHandles="1" noChangeArrowheads="1" noChangeShapeType="1" noTextEdit="1"/>
              </p:cNvSpPr>
              <p:nvPr/>
            </p:nvSpPr>
            <p:spPr>
              <a:xfrm>
                <a:off x="3722674" y="4505262"/>
                <a:ext cx="914400" cy="46166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C1AE34D-61BA-4DC1-BBBA-68E3BFDD8C4A}"/>
                  </a:ext>
                </a:extLst>
              </p:cNvPr>
              <p:cNvSpPr txBox="1"/>
              <p:nvPr/>
            </p:nvSpPr>
            <p:spPr>
              <a:xfrm>
                <a:off x="3722674" y="4886020"/>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10</m:t>
                          </m:r>
                        </m:e>
                      </m:d>
                    </m:oMath>
                  </m:oMathPara>
                </a14:m>
                <a:endParaRPr lang="zh-CN" altLang="en-US" sz="2400" dirty="0"/>
              </a:p>
            </p:txBody>
          </p:sp>
        </mc:Choice>
        <mc:Fallback xmlns="">
          <p:sp>
            <p:nvSpPr>
              <p:cNvPr id="30" name="文本框 29">
                <a:extLst>
                  <a:ext uri="{FF2B5EF4-FFF2-40B4-BE49-F238E27FC236}">
                    <a16:creationId xmlns:a16="http://schemas.microsoft.com/office/drawing/2014/main" id="{BC1AE34D-61BA-4DC1-BBBA-68E3BFDD8C4A}"/>
                  </a:ext>
                </a:extLst>
              </p:cNvPr>
              <p:cNvSpPr txBox="1">
                <a:spLocks noRot="1" noChangeAspect="1" noMove="1" noResize="1" noEditPoints="1" noAdjustHandles="1" noChangeArrowheads="1" noChangeShapeType="1" noTextEdit="1"/>
              </p:cNvSpPr>
              <p:nvPr/>
            </p:nvSpPr>
            <p:spPr>
              <a:xfrm>
                <a:off x="3722674" y="4886020"/>
                <a:ext cx="914400" cy="46166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D42FEECD-6ADD-46A1-8C7C-CA894A678630}"/>
                  </a:ext>
                </a:extLst>
              </p:cNvPr>
              <p:cNvSpPr txBox="1"/>
              <p:nvPr/>
            </p:nvSpPr>
            <p:spPr>
              <a:xfrm>
                <a:off x="3722674" y="522632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11</m:t>
                          </m:r>
                        </m:e>
                      </m:d>
                    </m:oMath>
                  </m:oMathPara>
                </a14:m>
                <a:endParaRPr lang="zh-CN" altLang="en-US" sz="2400" dirty="0"/>
              </a:p>
            </p:txBody>
          </p:sp>
        </mc:Choice>
        <mc:Fallback xmlns="">
          <p:sp>
            <p:nvSpPr>
              <p:cNvPr id="31" name="文本框 30">
                <a:extLst>
                  <a:ext uri="{FF2B5EF4-FFF2-40B4-BE49-F238E27FC236}">
                    <a16:creationId xmlns:a16="http://schemas.microsoft.com/office/drawing/2014/main" id="{D42FEECD-6ADD-46A1-8C7C-CA894A678630}"/>
                  </a:ext>
                </a:extLst>
              </p:cNvPr>
              <p:cNvSpPr txBox="1">
                <a:spLocks noRot="1" noChangeAspect="1" noMove="1" noResize="1" noEditPoints="1" noAdjustHandles="1" noChangeArrowheads="1" noChangeShapeType="1" noTextEdit="1"/>
              </p:cNvSpPr>
              <p:nvPr/>
            </p:nvSpPr>
            <p:spPr>
              <a:xfrm>
                <a:off x="3722674" y="5226327"/>
                <a:ext cx="914400" cy="46166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0E80F35-4FF3-4733-B03C-DA6CF1A06DBA}"/>
                  </a:ext>
                </a:extLst>
              </p:cNvPr>
              <p:cNvSpPr txBox="1"/>
              <p:nvPr/>
            </p:nvSpPr>
            <p:spPr>
              <a:xfrm>
                <a:off x="8000056" y="1679412"/>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oMath>
                  </m:oMathPara>
                </a14:m>
                <a:endParaRPr lang="zh-CN" altLang="en-US" dirty="0"/>
              </a:p>
            </p:txBody>
          </p:sp>
        </mc:Choice>
        <mc:Fallback xmlns="">
          <p:sp>
            <p:nvSpPr>
              <p:cNvPr id="10" name="文本框 9">
                <a:extLst>
                  <a:ext uri="{FF2B5EF4-FFF2-40B4-BE49-F238E27FC236}">
                    <a16:creationId xmlns:a16="http://schemas.microsoft.com/office/drawing/2014/main" id="{E0E80F35-4FF3-4733-B03C-DA6CF1A06DBA}"/>
                  </a:ext>
                </a:extLst>
              </p:cNvPr>
              <p:cNvSpPr txBox="1">
                <a:spLocks noRot="1" noChangeAspect="1" noMove="1" noResize="1" noEditPoints="1" noAdjustHandles="1" noChangeArrowheads="1" noChangeShapeType="1" noTextEdit="1"/>
              </p:cNvSpPr>
              <p:nvPr/>
            </p:nvSpPr>
            <p:spPr>
              <a:xfrm>
                <a:off x="8000056" y="1679412"/>
                <a:ext cx="914400" cy="3693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6C44F3E-FBAA-4648-8916-9EA533BBE724}"/>
                  </a:ext>
                </a:extLst>
              </p:cNvPr>
              <p:cNvSpPr txBox="1"/>
              <p:nvPr/>
            </p:nvSpPr>
            <p:spPr>
              <a:xfrm>
                <a:off x="11409484" y="862919"/>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.1</m:t>
                          </m:r>
                        </m:e>
                      </m:d>
                    </m:oMath>
                  </m:oMathPara>
                </a14:m>
                <a:endParaRPr lang="zh-CN" altLang="en-US" dirty="0"/>
              </a:p>
            </p:txBody>
          </p:sp>
        </mc:Choice>
        <mc:Fallback xmlns="">
          <p:sp>
            <p:nvSpPr>
              <p:cNvPr id="32" name="文本框 31">
                <a:extLst>
                  <a:ext uri="{FF2B5EF4-FFF2-40B4-BE49-F238E27FC236}">
                    <a16:creationId xmlns:a16="http://schemas.microsoft.com/office/drawing/2014/main" id="{16C44F3E-FBAA-4648-8916-9EA533BBE724}"/>
                  </a:ext>
                </a:extLst>
              </p:cNvPr>
              <p:cNvSpPr txBox="1">
                <a:spLocks noRot="1" noChangeAspect="1" noMove="1" noResize="1" noEditPoints="1" noAdjustHandles="1" noChangeArrowheads="1" noChangeShapeType="1" noTextEdit="1"/>
              </p:cNvSpPr>
              <p:nvPr/>
            </p:nvSpPr>
            <p:spPr>
              <a:xfrm>
                <a:off x="11409484" y="862919"/>
                <a:ext cx="914400"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6B90474-CA48-4F75-A152-3E3D166E7E9C}"/>
                  </a:ext>
                </a:extLst>
              </p:cNvPr>
              <p:cNvSpPr txBox="1"/>
              <p:nvPr/>
            </p:nvSpPr>
            <p:spPr>
              <a:xfrm>
                <a:off x="11409484" y="1326555"/>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.2</m:t>
                          </m:r>
                        </m:e>
                      </m:d>
                    </m:oMath>
                  </m:oMathPara>
                </a14:m>
                <a:endParaRPr lang="zh-CN" altLang="en-US" dirty="0"/>
              </a:p>
            </p:txBody>
          </p:sp>
        </mc:Choice>
        <mc:Fallback xmlns="">
          <p:sp>
            <p:nvSpPr>
              <p:cNvPr id="33" name="文本框 32">
                <a:extLst>
                  <a:ext uri="{FF2B5EF4-FFF2-40B4-BE49-F238E27FC236}">
                    <a16:creationId xmlns:a16="http://schemas.microsoft.com/office/drawing/2014/main" id="{A6B90474-CA48-4F75-A152-3E3D166E7E9C}"/>
                  </a:ext>
                </a:extLst>
              </p:cNvPr>
              <p:cNvSpPr txBox="1">
                <a:spLocks noRot="1" noChangeAspect="1" noMove="1" noResize="1" noEditPoints="1" noAdjustHandles="1" noChangeArrowheads="1" noChangeShapeType="1" noTextEdit="1"/>
              </p:cNvSpPr>
              <p:nvPr/>
            </p:nvSpPr>
            <p:spPr>
              <a:xfrm>
                <a:off x="11409484" y="1326555"/>
                <a:ext cx="914400"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D847C597-6843-4E08-AE9E-C8FD48F151BA}"/>
                  </a:ext>
                </a:extLst>
              </p:cNvPr>
              <p:cNvSpPr txBox="1"/>
              <p:nvPr/>
            </p:nvSpPr>
            <p:spPr>
              <a:xfrm>
                <a:off x="11409484" y="1731893"/>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.3</m:t>
                          </m:r>
                        </m:e>
                      </m:d>
                    </m:oMath>
                  </m:oMathPara>
                </a14:m>
                <a:endParaRPr lang="zh-CN" altLang="en-US" dirty="0"/>
              </a:p>
            </p:txBody>
          </p:sp>
        </mc:Choice>
        <mc:Fallback xmlns="">
          <p:sp>
            <p:nvSpPr>
              <p:cNvPr id="34" name="文本框 33">
                <a:extLst>
                  <a:ext uri="{FF2B5EF4-FFF2-40B4-BE49-F238E27FC236}">
                    <a16:creationId xmlns:a16="http://schemas.microsoft.com/office/drawing/2014/main" id="{D847C597-6843-4E08-AE9E-C8FD48F151BA}"/>
                  </a:ext>
                </a:extLst>
              </p:cNvPr>
              <p:cNvSpPr txBox="1">
                <a:spLocks noRot="1" noChangeAspect="1" noMove="1" noResize="1" noEditPoints="1" noAdjustHandles="1" noChangeArrowheads="1" noChangeShapeType="1" noTextEdit="1"/>
              </p:cNvSpPr>
              <p:nvPr/>
            </p:nvSpPr>
            <p:spPr>
              <a:xfrm>
                <a:off x="11409484" y="1731893"/>
                <a:ext cx="914400"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E01F2AB3-BA43-49B5-A6A8-D3E3B0949FB6}"/>
                  </a:ext>
                </a:extLst>
              </p:cNvPr>
              <p:cNvSpPr txBox="1"/>
              <p:nvPr/>
            </p:nvSpPr>
            <p:spPr>
              <a:xfrm>
                <a:off x="11409484" y="2096018"/>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.4</m:t>
                          </m:r>
                        </m:e>
                      </m:d>
                    </m:oMath>
                  </m:oMathPara>
                </a14:m>
                <a:endParaRPr lang="zh-CN" altLang="en-US" dirty="0"/>
              </a:p>
            </p:txBody>
          </p:sp>
        </mc:Choice>
        <mc:Fallback xmlns="">
          <p:sp>
            <p:nvSpPr>
              <p:cNvPr id="35" name="文本框 34">
                <a:extLst>
                  <a:ext uri="{FF2B5EF4-FFF2-40B4-BE49-F238E27FC236}">
                    <a16:creationId xmlns:a16="http://schemas.microsoft.com/office/drawing/2014/main" id="{E01F2AB3-BA43-49B5-A6A8-D3E3B0949FB6}"/>
                  </a:ext>
                </a:extLst>
              </p:cNvPr>
              <p:cNvSpPr txBox="1">
                <a:spLocks noRot="1" noChangeAspect="1" noMove="1" noResize="1" noEditPoints="1" noAdjustHandles="1" noChangeArrowheads="1" noChangeShapeType="1" noTextEdit="1"/>
              </p:cNvSpPr>
              <p:nvPr/>
            </p:nvSpPr>
            <p:spPr>
              <a:xfrm>
                <a:off x="11409484" y="2096018"/>
                <a:ext cx="914400" cy="36933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E89174FD-392F-4FBE-8397-CBD0087CFC1C}"/>
                  </a:ext>
                </a:extLst>
              </p:cNvPr>
              <p:cNvSpPr txBox="1"/>
              <p:nvPr/>
            </p:nvSpPr>
            <p:spPr>
              <a:xfrm>
                <a:off x="8000056" y="2087646"/>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oMath>
                  </m:oMathPara>
                </a14:m>
                <a:endParaRPr lang="zh-CN" altLang="en-US" dirty="0"/>
              </a:p>
            </p:txBody>
          </p:sp>
        </mc:Choice>
        <mc:Fallback xmlns="">
          <p:sp>
            <p:nvSpPr>
              <p:cNvPr id="36" name="文本框 35">
                <a:extLst>
                  <a:ext uri="{FF2B5EF4-FFF2-40B4-BE49-F238E27FC236}">
                    <a16:creationId xmlns:a16="http://schemas.microsoft.com/office/drawing/2014/main" id="{E89174FD-392F-4FBE-8397-CBD0087CFC1C}"/>
                  </a:ext>
                </a:extLst>
              </p:cNvPr>
              <p:cNvSpPr txBox="1">
                <a:spLocks noRot="1" noChangeAspect="1" noMove="1" noResize="1" noEditPoints="1" noAdjustHandles="1" noChangeArrowheads="1" noChangeShapeType="1" noTextEdit="1"/>
              </p:cNvSpPr>
              <p:nvPr/>
            </p:nvSpPr>
            <p:spPr>
              <a:xfrm>
                <a:off x="8000056" y="2087646"/>
                <a:ext cx="914400" cy="369332"/>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C112CCA-5769-4548-87E1-4E6101E28E7B}"/>
                  </a:ext>
                </a:extLst>
              </p:cNvPr>
              <p:cNvSpPr txBox="1"/>
              <p:nvPr/>
            </p:nvSpPr>
            <p:spPr>
              <a:xfrm>
                <a:off x="7299093" y="2757171"/>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.1</m:t>
                          </m:r>
                        </m:e>
                      </m:d>
                    </m:oMath>
                  </m:oMathPara>
                </a14:m>
                <a:endParaRPr lang="zh-CN" altLang="en-US" dirty="0"/>
              </a:p>
            </p:txBody>
          </p:sp>
        </mc:Choice>
        <mc:Fallback xmlns="">
          <p:sp>
            <p:nvSpPr>
              <p:cNvPr id="37" name="文本框 36">
                <a:extLst>
                  <a:ext uri="{FF2B5EF4-FFF2-40B4-BE49-F238E27FC236}">
                    <a16:creationId xmlns:a16="http://schemas.microsoft.com/office/drawing/2014/main" id="{8C112CCA-5769-4548-87E1-4E6101E28E7B}"/>
                  </a:ext>
                </a:extLst>
              </p:cNvPr>
              <p:cNvSpPr txBox="1">
                <a:spLocks noRot="1" noChangeAspect="1" noMove="1" noResize="1" noEditPoints="1" noAdjustHandles="1" noChangeArrowheads="1" noChangeShapeType="1" noTextEdit="1"/>
              </p:cNvSpPr>
              <p:nvPr/>
            </p:nvSpPr>
            <p:spPr>
              <a:xfrm>
                <a:off x="7299093" y="2757171"/>
                <a:ext cx="914400" cy="369332"/>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2E6524E-E5F4-422E-87AF-A9E04E631D5F}"/>
                  </a:ext>
                </a:extLst>
              </p:cNvPr>
              <p:cNvSpPr txBox="1"/>
              <p:nvPr/>
            </p:nvSpPr>
            <p:spPr>
              <a:xfrm>
                <a:off x="7299093" y="3347190"/>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.2</m:t>
                          </m:r>
                        </m:e>
                      </m:d>
                    </m:oMath>
                  </m:oMathPara>
                </a14:m>
                <a:endParaRPr lang="zh-CN" altLang="en-US" dirty="0"/>
              </a:p>
            </p:txBody>
          </p:sp>
        </mc:Choice>
        <mc:Fallback xmlns="">
          <p:sp>
            <p:nvSpPr>
              <p:cNvPr id="38" name="文本框 37">
                <a:extLst>
                  <a:ext uri="{FF2B5EF4-FFF2-40B4-BE49-F238E27FC236}">
                    <a16:creationId xmlns:a16="http://schemas.microsoft.com/office/drawing/2014/main" id="{E2E6524E-E5F4-422E-87AF-A9E04E631D5F}"/>
                  </a:ext>
                </a:extLst>
              </p:cNvPr>
              <p:cNvSpPr txBox="1">
                <a:spLocks noRot="1" noChangeAspect="1" noMove="1" noResize="1" noEditPoints="1" noAdjustHandles="1" noChangeArrowheads="1" noChangeShapeType="1" noTextEdit="1"/>
              </p:cNvSpPr>
              <p:nvPr/>
            </p:nvSpPr>
            <p:spPr>
              <a:xfrm>
                <a:off x="7299093" y="3347190"/>
                <a:ext cx="914400"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506B2622-9CCE-4A90-A055-4B521E2191F5}"/>
                  </a:ext>
                </a:extLst>
              </p:cNvPr>
              <p:cNvSpPr txBox="1"/>
              <p:nvPr/>
            </p:nvSpPr>
            <p:spPr>
              <a:xfrm>
                <a:off x="8457256" y="3998503"/>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r>
                            <a:rPr lang="en-US" altLang="zh-CN" b="0" i="1" smtClean="0">
                              <a:latin typeface="Cambria Math" panose="02040503050406030204" pitchFamily="18" charset="0"/>
                            </a:rPr>
                            <m:t>.1</m:t>
                          </m:r>
                        </m:e>
                      </m:d>
                    </m:oMath>
                  </m:oMathPara>
                </a14:m>
                <a:endParaRPr lang="zh-CN" altLang="en-US" dirty="0"/>
              </a:p>
            </p:txBody>
          </p:sp>
        </mc:Choice>
        <mc:Fallback xmlns="">
          <p:sp>
            <p:nvSpPr>
              <p:cNvPr id="39" name="文本框 38">
                <a:extLst>
                  <a:ext uri="{FF2B5EF4-FFF2-40B4-BE49-F238E27FC236}">
                    <a16:creationId xmlns:a16="http://schemas.microsoft.com/office/drawing/2014/main" id="{506B2622-9CCE-4A90-A055-4B521E2191F5}"/>
                  </a:ext>
                </a:extLst>
              </p:cNvPr>
              <p:cNvSpPr txBox="1">
                <a:spLocks noRot="1" noChangeAspect="1" noMove="1" noResize="1" noEditPoints="1" noAdjustHandles="1" noChangeArrowheads="1" noChangeShapeType="1" noTextEdit="1"/>
              </p:cNvSpPr>
              <p:nvPr/>
            </p:nvSpPr>
            <p:spPr>
              <a:xfrm>
                <a:off x="8457256" y="3998503"/>
                <a:ext cx="914400"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9D3CA7E-5FA8-45AC-B1C1-4ABC859BC9EA}"/>
                  </a:ext>
                </a:extLst>
              </p:cNvPr>
              <p:cNvSpPr txBox="1"/>
              <p:nvPr/>
            </p:nvSpPr>
            <p:spPr>
              <a:xfrm>
                <a:off x="8457256" y="4348372"/>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r>
                            <a:rPr lang="en-US" altLang="zh-CN" b="0" i="1" smtClean="0">
                              <a:latin typeface="Cambria Math" panose="02040503050406030204" pitchFamily="18" charset="0"/>
                            </a:rPr>
                            <m:t>.2</m:t>
                          </m:r>
                        </m:e>
                      </m:d>
                    </m:oMath>
                  </m:oMathPara>
                </a14:m>
                <a:endParaRPr lang="zh-CN" altLang="en-US" dirty="0"/>
              </a:p>
            </p:txBody>
          </p:sp>
        </mc:Choice>
        <mc:Fallback xmlns="">
          <p:sp>
            <p:nvSpPr>
              <p:cNvPr id="40" name="文本框 39">
                <a:extLst>
                  <a:ext uri="{FF2B5EF4-FFF2-40B4-BE49-F238E27FC236}">
                    <a16:creationId xmlns:a16="http://schemas.microsoft.com/office/drawing/2014/main" id="{49D3CA7E-5FA8-45AC-B1C1-4ABC859BC9EA}"/>
                  </a:ext>
                </a:extLst>
              </p:cNvPr>
              <p:cNvSpPr txBox="1">
                <a:spLocks noRot="1" noChangeAspect="1" noMove="1" noResize="1" noEditPoints="1" noAdjustHandles="1" noChangeArrowheads="1" noChangeShapeType="1" noTextEdit="1"/>
              </p:cNvSpPr>
              <p:nvPr/>
            </p:nvSpPr>
            <p:spPr>
              <a:xfrm>
                <a:off x="8457256" y="4348372"/>
                <a:ext cx="914400"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E19EF614-79DC-4480-B8CF-C0D4A6E8C6E3}"/>
                  </a:ext>
                </a:extLst>
              </p:cNvPr>
              <p:cNvSpPr txBox="1"/>
              <p:nvPr/>
            </p:nvSpPr>
            <p:spPr>
              <a:xfrm>
                <a:off x="8457256" y="4701354"/>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r>
                            <a:rPr lang="en-US" altLang="zh-CN" b="0" i="1" smtClean="0">
                              <a:latin typeface="Cambria Math" panose="02040503050406030204" pitchFamily="18" charset="0"/>
                            </a:rPr>
                            <m:t>.3</m:t>
                          </m:r>
                        </m:e>
                      </m:d>
                    </m:oMath>
                  </m:oMathPara>
                </a14:m>
                <a:endParaRPr lang="zh-CN" altLang="en-US" dirty="0"/>
              </a:p>
            </p:txBody>
          </p:sp>
        </mc:Choice>
        <mc:Fallback xmlns="">
          <p:sp>
            <p:nvSpPr>
              <p:cNvPr id="41" name="文本框 40">
                <a:extLst>
                  <a:ext uri="{FF2B5EF4-FFF2-40B4-BE49-F238E27FC236}">
                    <a16:creationId xmlns:a16="http://schemas.microsoft.com/office/drawing/2014/main" id="{E19EF614-79DC-4480-B8CF-C0D4A6E8C6E3}"/>
                  </a:ext>
                </a:extLst>
              </p:cNvPr>
              <p:cNvSpPr txBox="1">
                <a:spLocks noRot="1" noChangeAspect="1" noMove="1" noResize="1" noEditPoints="1" noAdjustHandles="1" noChangeArrowheads="1" noChangeShapeType="1" noTextEdit="1"/>
              </p:cNvSpPr>
              <p:nvPr/>
            </p:nvSpPr>
            <p:spPr>
              <a:xfrm>
                <a:off x="8457256" y="4701354"/>
                <a:ext cx="914400"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2A2AE5B-62D7-47DC-97EA-DABA1D7303A4}"/>
                  </a:ext>
                </a:extLst>
              </p:cNvPr>
              <p:cNvSpPr txBox="1"/>
              <p:nvPr/>
            </p:nvSpPr>
            <p:spPr>
              <a:xfrm>
                <a:off x="8061592" y="5231105"/>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m:t>
                          </m:r>
                          <m:r>
                            <a:rPr lang="en-US" altLang="zh-CN" b="0" i="1" smtClean="0">
                              <a:latin typeface="Cambria Math" panose="02040503050406030204" pitchFamily="18" charset="0"/>
                            </a:rPr>
                            <m:t>.1</m:t>
                          </m:r>
                        </m:e>
                      </m:d>
                    </m:oMath>
                  </m:oMathPara>
                </a14:m>
                <a:endParaRPr lang="zh-CN" altLang="en-US" dirty="0"/>
              </a:p>
            </p:txBody>
          </p:sp>
        </mc:Choice>
        <mc:Fallback xmlns="">
          <p:sp>
            <p:nvSpPr>
              <p:cNvPr id="42" name="文本框 41">
                <a:extLst>
                  <a:ext uri="{FF2B5EF4-FFF2-40B4-BE49-F238E27FC236}">
                    <a16:creationId xmlns:a16="http://schemas.microsoft.com/office/drawing/2014/main" id="{62A2AE5B-62D7-47DC-97EA-DABA1D7303A4}"/>
                  </a:ext>
                </a:extLst>
              </p:cNvPr>
              <p:cNvSpPr txBox="1">
                <a:spLocks noRot="1" noChangeAspect="1" noMove="1" noResize="1" noEditPoints="1" noAdjustHandles="1" noChangeArrowheads="1" noChangeShapeType="1" noTextEdit="1"/>
              </p:cNvSpPr>
              <p:nvPr/>
            </p:nvSpPr>
            <p:spPr>
              <a:xfrm>
                <a:off x="8061592" y="5231105"/>
                <a:ext cx="914400"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27E8539-E3A0-4877-BC3A-CFB3BB9B4E93}"/>
                  </a:ext>
                </a:extLst>
              </p:cNvPr>
              <p:cNvSpPr txBox="1"/>
              <p:nvPr/>
            </p:nvSpPr>
            <p:spPr>
              <a:xfrm>
                <a:off x="8061592" y="5635451"/>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m:t>
                          </m:r>
                          <m:r>
                            <a:rPr lang="en-US" altLang="zh-CN" b="0" i="1" smtClean="0">
                              <a:latin typeface="Cambria Math" panose="02040503050406030204" pitchFamily="18" charset="0"/>
                            </a:rPr>
                            <m:t>.2</m:t>
                          </m:r>
                        </m:e>
                      </m:d>
                    </m:oMath>
                  </m:oMathPara>
                </a14:m>
                <a:endParaRPr lang="zh-CN" altLang="en-US" dirty="0"/>
              </a:p>
            </p:txBody>
          </p:sp>
        </mc:Choice>
        <mc:Fallback xmlns="">
          <p:sp>
            <p:nvSpPr>
              <p:cNvPr id="43" name="文本框 42">
                <a:extLst>
                  <a:ext uri="{FF2B5EF4-FFF2-40B4-BE49-F238E27FC236}">
                    <a16:creationId xmlns:a16="http://schemas.microsoft.com/office/drawing/2014/main" id="{A27E8539-E3A0-4877-BC3A-CFB3BB9B4E93}"/>
                  </a:ext>
                </a:extLst>
              </p:cNvPr>
              <p:cNvSpPr txBox="1">
                <a:spLocks noRot="1" noChangeAspect="1" noMove="1" noResize="1" noEditPoints="1" noAdjustHandles="1" noChangeArrowheads="1" noChangeShapeType="1" noTextEdit="1"/>
              </p:cNvSpPr>
              <p:nvPr/>
            </p:nvSpPr>
            <p:spPr>
              <a:xfrm>
                <a:off x="8061592" y="5635451"/>
                <a:ext cx="914400"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4DE8CEC-443A-433B-95BF-E2B1B8319571}"/>
                  </a:ext>
                </a:extLst>
              </p:cNvPr>
              <p:cNvSpPr txBox="1"/>
              <p:nvPr/>
            </p:nvSpPr>
            <p:spPr>
              <a:xfrm>
                <a:off x="8061592" y="5893979"/>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m:t>
                          </m:r>
                          <m:r>
                            <a:rPr lang="en-US" altLang="zh-CN" b="0" i="1" smtClean="0">
                              <a:latin typeface="Cambria Math" panose="02040503050406030204" pitchFamily="18" charset="0"/>
                            </a:rPr>
                            <m:t>.3</m:t>
                          </m:r>
                        </m:e>
                      </m:d>
                    </m:oMath>
                  </m:oMathPara>
                </a14:m>
                <a:endParaRPr lang="zh-CN" altLang="en-US" dirty="0"/>
              </a:p>
            </p:txBody>
          </p:sp>
        </mc:Choice>
        <mc:Fallback xmlns="">
          <p:sp>
            <p:nvSpPr>
              <p:cNvPr id="44" name="文本框 43">
                <a:extLst>
                  <a:ext uri="{FF2B5EF4-FFF2-40B4-BE49-F238E27FC236}">
                    <a16:creationId xmlns:a16="http://schemas.microsoft.com/office/drawing/2014/main" id="{A4DE8CEC-443A-433B-95BF-E2B1B8319571}"/>
                  </a:ext>
                </a:extLst>
              </p:cNvPr>
              <p:cNvSpPr txBox="1">
                <a:spLocks noRot="1" noChangeAspect="1" noMove="1" noResize="1" noEditPoints="1" noAdjustHandles="1" noChangeArrowheads="1" noChangeShapeType="1" noTextEdit="1"/>
              </p:cNvSpPr>
              <p:nvPr/>
            </p:nvSpPr>
            <p:spPr>
              <a:xfrm>
                <a:off x="8061592" y="5893979"/>
                <a:ext cx="914400"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C95B63A-F0A7-4D04-96D0-B13C54A1C8F5}"/>
                  </a:ext>
                </a:extLst>
              </p:cNvPr>
              <p:cNvSpPr txBox="1"/>
              <p:nvPr/>
            </p:nvSpPr>
            <p:spPr>
              <a:xfrm>
                <a:off x="11490592" y="5893979"/>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.3</m:t>
                          </m:r>
                        </m:e>
                      </m:d>
                    </m:oMath>
                  </m:oMathPara>
                </a14:m>
                <a:endParaRPr lang="zh-CN" altLang="en-US" dirty="0"/>
              </a:p>
            </p:txBody>
          </p:sp>
        </mc:Choice>
        <mc:Fallback xmlns="">
          <p:sp>
            <p:nvSpPr>
              <p:cNvPr id="45" name="文本框 44">
                <a:extLst>
                  <a:ext uri="{FF2B5EF4-FFF2-40B4-BE49-F238E27FC236}">
                    <a16:creationId xmlns:a16="http://schemas.microsoft.com/office/drawing/2014/main" id="{1C95B63A-F0A7-4D04-96D0-B13C54A1C8F5}"/>
                  </a:ext>
                </a:extLst>
              </p:cNvPr>
              <p:cNvSpPr txBox="1">
                <a:spLocks noRot="1" noChangeAspect="1" noMove="1" noResize="1" noEditPoints="1" noAdjustHandles="1" noChangeArrowheads="1" noChangeShapeType="1" noTextEdit="1"/>
              </p:cNvSpPr>
              <p:nvPr/>
            </p:nvSpPr>
            <p:spPr>
              <a:xfrm>
                <a:off x="11490592" y="5893979"/>
                <a:ext cx="914400" cy="369332"/>
              </a:xfrm>
              <a:prstGeom prst="rect">
                <a:avLst/>
              </a:prstGeom>
              <a:blipFill>
                <a:blip r:embed="rId3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B82C3BF-7C23-48DE-BF24-12C0B9C45008}"/>
                  </a:ext>
                </a:extLst>
              </p:cNvPr>
              <p:cNvSpPr txBox="1"/>
              <p:nvPr/>
            </p:nvSpPr>
            <p:spPr>
              <a:xfrm>
                <a:off x="11490592" y="5692616"/>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.2</m:t>
                          </m:r>
                        </m:e>
                      </m:d>
                    </m:oMath>
                  </m:oMathPara>
                </a14:m>
                <a:endParaRPr lang="zh-CN" altLang="en-US" dirty="0"/>
              </a:p>
            </p:txBody>
          </p:sp>
        </mc:Choice>
        <mc:Fallback xmlns="">
          <p:sp>
            <p:nvSpPr>
              <p:cNvPr id="46" name="文本框 45">
                <a:extLst>
                  <a:ext uri="{FF2B5EF4-FFF2-40B4-BE49-F238E27FC236}">
                    <a16:creationId xmlns:a16="http://schemas.microsoft.com/office/drawing/2014/main" id="{AB82C3BF-7C23-48DE-BF24-12C0B9C45008}"/>
                  </a:ext>
                </a:extLst>
              </p:cNvPr>
              <p:cNvSpPr txBox="1">
                <a:spLocks noRot="1" noChangeAspect="1" noMove="1" noResize="1" noEditPoints="1" noAdjustHandles="1" noChangeArrowheads="1" noChangeShapeType="1" noTextEdit="1"/>
              </p:cNvSpPr>
              <p:nvPr/>
            </p:nvSpPr>
            <p:spPr>
              <a:xfrm>
                <a:off x="11490592" y="5692616"/>
                <a:ext cx="914400" cy="369332"/>
              </a:xfrm>
              <a:prstGeom prst="rect">
                <a:avLst/>
              </a:prstGeom>
              <a:blipFill>
                <a:blip r:embed="rId3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E0FC04BC-810E-4854-9226-C395972C789B}"/>
                  </a:ext>
                </a:extLst>
              </p:cNvPr>
              <p:cNvSpPr txBox="1"/>
              <p:nvPr/>
            </p:nvSpPr>
            <p:spPr>
              <a:xfrm>
                <a:off x="11490592" y="5168574"/>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.1</m:t>
                          </m:r>
                        </m:e>
                      </m:d>
                    </m:oMath>
                  </m:oMathPara>
                </a14:m>
                <a:endParaRPr lang="zh-CN" altLang="en-US" dirty="0"/>
              </a:p>
            </p:txBody>
          </p:sp>
        </mc:Choice>
        <mc:Fallback xmlns="">
          <p:sp>
            <p:nvSpPr>
              <p:cNvPr id="47" name="文本框 46">
                <a:extLst>
                  <a:ext uri="{FF2B5EF4-FFF2-40B4-BE49-F238E27FC236}">
                    <a16:creationId xmlns:a16="http://schemas.microsoft.com/office/drawing/2014/main" id="{E0FC04BC-810E-4854-9226-C395972C789B}"/>
                  </a:ext>
                </a:extLst>
              </p:cNvPr>
              <p:cNvSpPr txBox="1">
                <a:spLocks noRot="1" noChangeAspect="1" noMove="1" noResize="1" noEditPoints="1" noAdjustHandles="1" noChangeArrowheads="1" noChangeShapeType="1" noTextEdit="1"/>
              </p:cNvSpPr>
              <p:nvPr/>
            </p:nvSpPr>
            <p:spPr>
              <a:xfrm>
                <a:off x="11490592" y="5168574"/>
                <a:ext cx="914400" cy="369332"/>
              </a:xfrm>
              <a:prstGeom prst="rect">
                <a:avLst/>
              </a:prstGeom>
              <a:blipFill>
                <a:blip r:embed="rId36"/>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6940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DFB115D-97D7-40C0-A2F2-E9604CE703D8}"/>
              </a:ext>
            </a:extLst>
          </p:cNvPr>
          <p:cNvGrpSpPr/>
          <p:nvPr/>
        </p:nvGrpSpPr>
        <p:grpSpPr>
          <a:xfrm>
            <a:off x="681548" y="-385494"/>
            <a:ext cx="5192058" cy="8001893"/>
            <a:chOff x="6560981" y="-168101"/>
            <a:chExt cx="5192058" cy="8001893"/>
          </a:xfrm>
        </p:grpSpPr>
        <p:pic>
          <p:nvPicPr>
            <p:cNvPr id="6" name="video_20190715_145359">
              <a:hlinkClick r:id="" action="ppaction://media"/>
              <a:extLst>
                <a:ext uri="{FF2B5EF4-FFF2-40B4-BE49-F238E27FC236}">
                  <a16:creationId xmlns:a16="http://schemas.microsoft.com/office/drawing/2014/main" id="{C57D6D3A-FFF7-4B54-8048-93E13D132B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tretch/>
          </p:blipFill>
          <p:spPr>
            <a:xfrm>
              <a:off x="6852735" y="-168101"/>
              <a:ext cx="4501065" cy="8001893"/>
            </a:xfrm>
            <a:prstGeom prst="rect">
              <a:avLst/>
            </a:prstGeom>
          </p:spPr>
        </p:pic>
        <p:sp>
          <p:nvSpPr>
            <p:cNvPr id="7" name="矩形 6">
              <a:extLst>
                <a:ext uri="{FF2B5EF4-FFF2-40B4-BE49-F238E27FC236}">
                  <a16:creationId xmlns:a16="http://schemas.microsoft.com/office/drawing/2014/main" id="{0F4E22BD-248D-4FE3-8690-0B8F77692188}"/>
                </a:ext>
              </a:extLst>
            </p:cNvPr>
            <p:cNvSpPr/>
            <p:nvPr/>
          </p:nvSpPr>
          <p:spPr>
            <a:xfrm>
              <a:off x="6623088" y="0"/>
              <a:ext cx="5129951" cy="2257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EE04B18-1E04-4186-A6EF-4EF7DD582182}"/>
                </a:ext>
              </a:extLst>
            </p:cNvPr>
            <p:cNvSpPr/>
            <p:nvPr/>
          </p:nvSpPr>
          <p:spPr>
            <a:xfrm>
              <a:off x="6560981" y="5408239"/>
              <a:ext cx="4914740" cy="166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1B456917-30D6-4492-98DF-5AB8E36F383D}"/>
              </a:ext>
            </a:extLst>
          </p:cNvPr>
          <p:cNvSpPr>
            <a:spLocks noGrp="1"/>
          </p:cNvSpPr>
          <p:nvPr>
            <p:ph type="sldNum" sz="quarter" idx="12"/>
          </p:nvPr>
        </p:nvSpPr>
        <p:spPr/>
        <p:txBody>
          <a:bodyPr/>
          <a:lstStyle/>
          <a:p>
            <a:fld id="{1B487110-FBC2-4736-BE98-00752552BA2D}" type="slidenum">
              <a:rPr lang="zh-CN" altLang="en-US" smtClean="0"/>
              <a:pPr/>
              <a:t>63</a:t>
            </a:fld>
            <a:endParaRPr lang="zh-CN" altLang="en-US" dirty="0"/>
          </a:p>
        </p:txBody>
      </p:sp>
      <p:sp>
        <p:nvSpPr>
          <p:cNvPr id="16" name="文本框 15">
            <a:extLst>
              <a:ext uri="{FF2B5EF4-FFF2-40B4-BE49-F238E27FC236}">
                <a16:creationId xmlns:a16="http://schemas.microsoft.com/office/drawing/2014/main" id="{09DA1C4C-A3D8-453C-B912-9A1022DBCDB0}"/>
              </a:ext>
            </a:extLst>
          </p:cNvPr>
          <p:cNvSpPr txBox="1"/>
          <p:nvPr/>
        </p:nvSpPr>
        <p:spPr>
          <a:xfrm>
            <a:off x="959583" y="1327307"/>
            <a:ext cx="2164080" cy="461665"/>
          </a:xfrm>
          <a:prstGeom prst="rect">
            <a:avLst/>
          </a:prstGeom>
          <a:noFill/>
        </p:spPr>
        <p:txBody>
          <a:bodyPr wrap="square" rtlCol="0">
            <a:spAutoFit/>
          </a:bodyPr>
          <a:lstStyle/>
          <a:p>
            <a:r>
              <a:rPr lang="zh-CN" altLang="en-US" sz="2400" dirty="0"/>
              <a:t>用手下压启动</a:t>
            </a:r>
          </a:p>
        </p:txBody>
      </p:sp>
      <p:pic>
        <p:nvPicPr>
          <p:cNvPr id="19" name="图片 18">
            <a:extLst>
              <a:ext uri="{FF2B5EF4-FFF2-40B4-BE49-F238E27FC236}">
                <a16:creationId xmlns:a16="http://schemas.microsoft.com/office/drawing/2014/main" id="{324D6E65-DBAE-4476-9942-6B97288B6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216" y="1476287"/>
            <a:ext cx="5771076" cy="3905426"/>
          </a:xfrm>
          <a:prstGeom prst="rect">
            <a:avLst/>
          </a:prstGeom>
        </p:spPr>
      </p:pic>
      <p:sp>
        <p:nvSpPr>
          <p:cNvPr id="13" name="文本框 12">
            <a:extLst>
              <a:ext uri="{FF2B5EF4-FFF2-40B4-BE49-F238E27FC236}">
                <a16:creationId xmlns:a16="http://schemas.microsoft.com/office/drawing/2014/main" id="{306BDF70-15E4-4F89-925D-41100A75AB44}"/>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Tree>
    <p:extLst>
      <p:ext uri="{BB962C8B-B14F-4D97-AF65-F5344CB8AC3E}">
        <p14:creationId xmlns:p14="http://schemas.microsoft.com/office/powerpoint/2010/main" val="916282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1B456917-30D6-4492-98DF-5AB8E36F383D}"/>
              </a:ext>
            </a:extLst>
          </p:cNvPr>
          <p:cNvSpPr>
            <a:spLocks noGrp="1"/>
          </p:cNvSpPr>
          <p:nvPr>
            <p:ph type="sldNum" sz="quarter" idx="12"/>
          </p:nvPr>
        </p:nvSpPr>
        <p:spPr/>
        <p:txBody>
          <a:bodyPr/>
          <a:lstStyle/>
          <a:p>
            <a:fld id="{1B487110-FBC2-4736-BE98-00752552BA2D}" type="slidenum">
              <a:rPr lang="zh-CN" altLang="en-US" smtClean="0"/>
              <a:pPr/>
              <a:t>64</a:t>
            </a:fld>
            <a:endParaRPr lang="zh-CN" altLang="en-US" dirty="0"/>
          </a:p>
        </p:txBody>
      </p:sp>
      <p:sp>
        <p:nvSpPr>
          <p:cNvPr id="16" name="文本框 15">
            <a:extLst>
              <a:ext uri="{FF2B5EF4-FFF2-40B4-BE49-F238E27FC236}">
                <a16:creationId xmlns:a16="http://schemas.microsoft.com/office/drawing/2014/main" id="{09DA1C4C-A3D8-453C-B912-9A1022DBCDB0}"/>
              </a:ext>
            </a:extLst>
          </p:cNvPr>
          <p:cNvSpPr txBox="1"/>
          <p:nvPr/>
        </p:nvSpPr>
        <p:spPr>
          <a:xfrm>
            <a:off x="716996" y="1402445"/>
            <a:ext cx="2164080" cy="461665"/>
          </a:xfrm>
          <a:prstGeom prst="rect">
            <a:avLst/>
          </a:prstGeom>
          <a:noFill/>
        </p:spPr>
        <p:txBody>
          <a:bodyPr wrap="square" rtlCol="0">
            <a:spAutoFit/>
          </a:bodyPr>
          <a:lstStyle/>
          <a:p>
            <a:r>
              <a:rPr lang="zh-CN" altLang="en-US" sz="2400" dirty="0"/>
              <a:t>用手下压启动</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574B526-E646-4F58-A33B-0CCC8E5340F2}"/>
                  </a:ext>
                </a:extLst>
              </p:cNvPr>
              <p:cNvSpPr txBox="1"/>
              <p:nvPr/>
            </p:nvSpPr>
            <p:spPr>
              <a:xfrm>
                <a:off x="6538471" y="3149629"/>
                <a:ext cx="3817236" cy="2846357"/>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𝑥</m:t>
                              </m:r>
                            </m:sub>
                          </m:sSub>
                        </m:num>
                        <m:den>
                          <m:r>
                            <a:rPr lang="en-US" altLang="zh-CN" sz="2400" b="0" i="1" smtClean="0">
                              <a:latin typeface="Cambria Math" panose="02040503050406030204" pitchFamily="18" charset="0"/>
                            </a:rPr>
                            <m:t>𝑣</m:t>
                          </m:r>
                        </m:den>
                      </m:f>
                    </m:oMath>
                  </m:oMathPara>
                </a14:m>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𝑁</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𝑦</m:t>
                              </m:r>
                            </m:sub>
                          </m:sSub>
                        </m:num>
                        <m:den>
                          <m:r>
                            <a:rPr lang="en-US" altLang="zh-CN" sz="2400" b="0" i="1" smtClean="0">
                              <a:latin typeface="Cambria Math" panose="02040503050406030204" pitchFamily="18" charset="0"/>
                            </a:rPr>
                            <m:t>𝑣</m:t>
                          </m:r>
                        </m:den>
                      </m:f>
                    </m:oMath>
                  </m:oMathPara>
                </a14:m>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𝑧</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𝑚𝑔</m:t>
                      </m:r>
                    </m:oMath>
                  </m:oMathPara>
                </a14:m>
                <a:endParaRPr lang="en-US" altLang="zh-CN" sz="2400" dirty="0"/>
              </a:p>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𝜔</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3</m:t>
                              </m:r>
                            </m:sub>
                          </m:sSub>
                        </m:e>
                      </m: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1</m:t>
                          </m:r>
                        </m:sub>
                      </m:sSub>
                    </m:oMath>
                  </m:oMathPara>
                </a14:m>
                <a:endParaRPr lang="en-US" altLang="zh-CN" sz="2400" b="0" dirty="0"/>
              </a:p>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𝜔</m:t>
                              </m:r>
                            </m:e>
                          </m:acc>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𝑀</m:t>
                          </m:r>
                        </m:e>
                        <m:sub>
                          <m:r>
                            <a:rPr lang="en-US" altLang="zh-CN" sz="2400" b="0" i="1" smtClean="0">
                              <a:latin typeface="Cambria Math" panose="02040503050406030204" pitchFamily="18" charset="0"/>
                            </a:rPr>
                            <m:t>2</m:t>
                          </m:r>
                        </m:sub>
                      </m:sSub>
                    </m:oMath>
                  </m:oMathPara>
                </a14:m>
                <a:endParaRPr lang="en-US" altLang="zh-CN" sz="2400" dirty="0"/>
              </a:p>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3</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𝜔</m:t>
                              </m:r>
                            </m:e>
                          </m:acc>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b="0" i="1" smtClean="0">
                                  <a:latin typeface="Cambria Math" panose="02040503050406030204" pitchFamily="18" charset="0"/>
                                </a:rPr>
                                <m:t>2</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𝑀</m:t>
                          </m:r>
                        </m:e>
                        <m:sub>
                          <m:r>
                            <a:rPr lang="en-US" altLang="zh-CN" sz="2400" b="0" i="1" smtClean="0">
                              <a:latin typeface="Cambria Math" panose="02040503050406030204" pitchFamily="18" charset="0"/>
                            </a:rPr>
                            <m:t>3</m:t>
                          </m:r>
                        </m:sub>
                      </m:sSub>
                    </m:oMath>
                  </m:oMathPara>
                </a14:m>
                <a:endParaRPr lang="zh-CN" altLang="en-US" sz="2400" dirty="0"/>
              </a:p>
            </p:txBody>
          </p:sp>
        </mc:Choice>
        <mc:Fallback xmlns="">
          <p:sp>
            <p:nvSpPr>
              <p:cNvPr id="15" name="文本框 14">
                <a:extLst>
                  <a:ext uri="{FF2B5EF4-FFF2-40B4-BE49-F238E27FC236}">
                    <a16:creationId xmlns:a16="http://schemas.microsoft.com/office/drawing/2014/main" id="{1574B526-E646-4F58-A33B-0CCC8E5340F2}"/>
                  </a:ext>
                </a:extLst>
              </p:cNvPr>
              <p:cNvSpPr txBox="1">
                <a:spLocks noRot="1" noChangeAspect="1" noMove="1" noResize="1" noEditPoints="1" noAdjustHandles="1" noChangeArrowheads="1" noChangeShapeType="1" noTextEdit="1"/>
              </p:cNvSpPr>
              <p:nvPr/>
            </p:nvSpPr>
            <p:spPr>
              <a:xfrm>
                <a:off x="6538471" y="3149629"/>
                <a:ext cx="3817236" cy="2846357"/>
              </a:xfrm>
              <a:prstGeom prst="rect">
                <a:avLst/>
              </a:prstGeom>
              <a:blipFill>
                <a:blip r:embed="rId3"/>
                <a:stretch>
                  <a:fillRect/>
                </a:stretch>
              </a:blipFill>
              <a:ln w="571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6E15A0E9-862E-451B-A2A7-EB3D6AD3BD89}"/>
                  </a:ext>
                </a:extLst>
              </p:cNvPr>
              <p:cNvSpPr/>
              <p:nvPr/>
            </p:nvSpPr>
            <p:spPr>
              <a:xfrm>
                <a:off x="7540799" y="1402445"/>
                <a:ext cx="1691951" cy="132101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𝜃</m:t>
                      </m:r>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𝜋</m:t>
                          </m:r>
                        </m:num>
                        <m:den>
                          <m:r>
                            <a:rPr lang="en-US" altLang="zh-CN" sz="2000" b="0" i="1" smtClean="0">
                              <a:solidFill>
                                <a:schemeClr val="tx1"/>
                              </a:solidFill>
                              <a:latin typeface="Cambria Math" panose="02040503050406030204" pitchFamily="18" charset="0"/>
                            </a:rPr>
                            <m:t>2</m:t>
                          </m:r>
                        </m:den>
                      </m:f>
                    </m:oMath>
                  </m:oMathPara>
                </a14:m>
                <a:endParaRPr lang="en-US" altLang="zh-CN" sz="2000"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zh-CN" sz="2000" b="0" i="1" smtClean="0">
                              <a:solidFill>
                                <a:schemeClr val="tx1"/>
                              </a:solidFill>
                              <a:latin typeface="Cambria Math" panose="02040503050406030204" pitchFamily="18" charset="0"/>
                            </a:rPr>
                          </m:ctrlPr>
                        </m:accPr>
                        <m:e>
                          <m:r>
                            <a:rPr lang="en-US" altLang="zh-CN" sz="2000" b="0" i="1" smtClean="0">
                              <a:solidFill>
                                <a:schemeClr val="tx1"/>
                              </a:solidFill>
                              <a:latin typeface="Cambria Math" panose="02040503050406030204" pitchFamily="18" charset="0"/>
                            </a:rPr>
                            <m:t>𝜙</m:t>
                          </m:r>
                        </m:e>
                      </m:acc>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0</m:t>
                          </m:r>
                        </m:e>
                      </m:d>
                      <m:r>
                        <a:rPr lang="en-US" altLang="zh-CN" sz="2000" b="0" i="1" smtClean="0">
                          <a:solidFill>
                            <a:schemeClr val="tx1"/>
                          </a:solidFill>
                          <a:latin typeface="Cambria Math" panose="02040503050406030204" pitchFamily="18" charset="0"/>
                        </a:rPr>
                        <m:t>=0</m:t>
                      </m:r>
                    </m:oMath>
                  </m:oMathPara>
                </a14:m>
                <a:endParaRPr lang="en-US" altLang="zh-CN" sz="2000"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zh-CN" sz="2000" b="0" i="1" smtClean="0">
                              <a:solidFill>
                                <a:schemeClr val="tx1"/>
                              </a:solidFill>
                              <a:latin typeface="Cambria Math" panose="02040503050406030204" pitchFamily="18" charset="0"/>
                            </a:rPr>
                          </m:ctrlPr>
                        </m:accPr>
                        <m:e>
                          <m:r>
                            <a:rPr lang="en-US" altLang="zh-CN" sz="2000" b="0" i="1" smtClean="0">
                              <a:solidFill>
                                <a:schemeClr val="tx1"/>
                              </a:solidFill>
                              <a:latin typeface="Cambria Math" panose="02040503050406030204" pitchFamily="18" charset="0"/>
                            </a:rPr>
                            <m:t>𝜓</m:t>
                          </m:r>
                        </m:e>
                      </m:acc>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0</m:t>
                          </m:r>
                        </m:e>
                      </m:d>
                      <m:r>
                        <a:rPr lang="en-US" altLang="zh-CN" sz="2000" b="0" i="1" smtClean="0">
                          <a:solidFill>
                            <a:schemeClr val="tx1"/>
                          </a:solidFill>
                          <a:latin typeface="Cambria Math" panose="02040503050406030204" pitchFamily="18" charset="0"/>
                        </a:rPr>
                        <m:t>=24.9</m:t>
                      </m:r>
                    </m:oMath>
                  </m:oMathPara>
                </a14:m>
                <a:endParaRPr lang="en-US" altLang="zh-CN" sz="2000" dirty="0">
                  <a:solidFill>
                    <a:schemeClr val="tx1"/>
                  </a:solidFill>
                </a:endParaRPr>
              </a:p>
            </p:txBody>
          </p:sp>
        </mc:Choice>
        <mc:Fallback xmlns="">
          <p:sp>
            <p:nvSpPr>
              <p:cNvPr id="18" name="矩形 17">
                <a:extLst>
                  <a:ext uri="{FF2B5EF4-FFF2-40B4-BE49-F238E27FC236}">
                    <a16:creationId xmlns:a16="http://schemas.microsoft.com/office/drawing/2014/main" id="{6E15A0E9-862E-451B-A2A7-EB3D6AD3BD89}"/>
                  </a:ext>
                </a:extLst>
              </p:cNvPr>
              <p:cNvSpPr>
                <a:spLocks noRot="1" noChangeAspect="1" noMove="1" noResize="1" noEditPoints="1" noAdjustHandles="1" noChangeArrowheads="1" noChangeShapeType="1" noTextEdit="1"/>
              </p:cNvSpPr>
              <p:nvPr/>
            </p:nvSpPr>
            <p:spPr>
              <a:xfrm>
                <a:off x="7540799" y="1402445"/>
                <a:ext cx="1691951" cy="1321012"/>
              </a:xfrm>
              <a:prstGeom prst="rect">
                <a:avLst/>
              </a:prstGeom>
              <a:blipFill>
                <a:blip r:embed="rId4"/>
                <a:stretch>
                  <a:fillRect b="-909"/>
                </a:stretch>
              </a:blipFill>
              <a:ln w="19050">
                <a:solidFill>
                  <a:schemeClr val="tx1"/>
                </a:solidFill>
              </a:ln>
            </p:spPr>
            <p:txBody>
              <a:bodyPr/>
              <a:lstStyle/>
              <a:p>
                <a:r>
                  <a:rPr lang="zh-CN" altLang="en-US">
                    <a:noFill/>
                  </a:rPr>
                  <a:t> </a:t>
                </a:r>
              </a:p>
            </p:txBody>
          </p:sp>
        </mc:Fallback>
      </mc:AlternateContent>
      <p:sp>
        <p:nvSpPr>
          <p:cNvPr id="10" name="箭头: 下 9">
            <a:extLst>
              <a:ext uri="{FF2B5EF4-FFF2-40B4-BE49-F238E27FC236}">
                <a16:creationId xmlns:a16="http://schemas.microsoft.com/office/drawing/2014/main" id="{17CA9C0C-DE4E-42BB-8781-1E0A307E685F}"/>
              </a:ext>
            </a:extLst>
          </p:cNvPr>
          <p:cNvSpPr/>
          <p:nvPr/>
        </p:nvSpPr>
        <p:spPr>
          <a:xfrm>
            <a:off x="8290831" y="2723457"/>
            <a:ext cx="312516" cy="411139"/>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A2189D42-AFA9-4B31-AC35-9CE19D4B3909}"/>
              </a:ext>
            </a:extLst>
          </p:cNvPr>
          <p:cNvPicPr>
            <a:picLocks noChangeAspect="1"/>
          </p:cNvPicPr>
          <p:nvPr/>
        </p:nvPicPr>
        <p:blipFill>
          <a:blip r:embed="rId5"/>
          <a:stretch>
            <a:fillRect/>
          </a:stretch>
        </p:blipFill>
        <p:spPr>
          <a:xfrm>
            <a:off x="716996" y="2299904"/>
            <a:ext cx="4377992" cy="3044594"/>
          </a:xfrm>
          <a:prstGeom prst="rect">
            <a:avLst/>
          </a:prstGeom>
        </p:spPr>
      </p:pic>
      <p:sp>
        <p:nvSpPr>
          <p:cNvPr id="21" name="文本框 20">
            <a:extLst>
              <a:ext uri="{FF2B5EF4-FFF2-40B4-BE49-F238E27FC236}">
                <a16:creationId xmlns:a16="http://schemas.microsoft.com/office/drawing/2014/main" id="{ACD57C23-6FDF-46C6-960A-7C4D197B4668}"/>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Tree>
    <p:extLst>
      <p:ext uri="{BB962C8B-B14F-4D97-AF65-F5344CB8AC3E}">
        <p14:creationId xmlns:p14="http://schemas.microsoft.com/office/powerpoint/2010/main" val="357237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DFB115D-97D7-40C0-A2F2-E9604CE703D8}"/>
              </a:ext>
            </a:extLst>
          </p:cNvPr>
          <p:cNvGrpSpPr/>
          <p:nvPr/>
        </p:nvGrpSpPr>
        <p:grpSpPr>
          <a:xfrm>
            <a:off x="438961" y="-645687"/>
            <a:ext cx="5192058" cy="8001893"/>
            <a:chOff x="6560981" y="-168101"/>
            <a:chExt cx="5192058" cy="8001893"/>
          </a:xfrm>
        </p:grpSpPr>
        <p:pic>
          <p:nvPicPr>
            <p:cNvPr id="6" name="video_20190715_145359">
              <a:hlinkClick r:id="" action="ppaction://media"/>
              <a:extLst>
                <a:ext uri="{FF2B5EF4-FFF2-40B4-BE49-F238E27FC236}">
                  <a16:creationId xmlns:a16="http://schemas.microsoft.com/office/drawing/2014/main" id="{C57D6D3A-FFF7-4B54-8048-93E13D132B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tretch/>
          </p:blipFill>
          <p:spPr>
            <a:xfrm>
              <a:off x="6852735" y="-168101"/>
              <a:ext cx="4501065" cy="8001893"/>
            </a:xfrm>
            <a:prstGeom prst="rect">
              <a:avLst/>
            </a:prstGeom>
          </p:spPr>
        </p:pic>
        <p:sp>
          <p:nvSpPr>
            <p:cNvPr id="7" name="矩形 6">
              <a:extLst>
                <a:ext uri="{FF2B5EF4-FFF2-40B4-BE49-F238E27FC236}">
                  <a16:creationId xmlns:a16="http://schemas.microsoft.com/office/drawing/2014/main" id="{0F4E22BD-248D-4FE3-8690-0B8F77692188}"/>
                </a:ext>
              </a:extLst>
            </p:cNvPr>
            <p:cNvSpPr/>
            <p:nvPr/>
          </p:nvSpPr>
          <p:spPr>
            <a:xfrm>
              <a:off x="6623088" y="0"/>
              <a:ext cx="5129951" cy="2257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EE04B18-1E04-4186-A6EF-4EF7DD582182}"/>
                </a:ext>
              </a:extLst>
            </p:cNvPr>
            <p:cNvSpPr/>
            <p:nvPr/>
          </p:nvSpPr>
          <p:spPr>
            <a:xfrm>
              <a:off x="6560981" y="5408238"/>
              <a:ext cx="4914740" cy="1927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1B456917-30D6-4492-98DF-5AB8E36F383D}"/>
              </a:ext>
            </a:extLst>
          </p:cNvPr>
          <p:cNvSpPr>
            <a:spLocks noGrp="1"/>
          </p:cNvSpPr>
          <p:nvPr>
            <p:ph type="sldNum" sz="quarter" idx="12"/>
          </p:nvPr>
        </p:nvSpPr>
        <p:spPr/>
        <p:txBody>
          <a:bodyPr/>
          <a:lstStyle/>
          <a:p>
            <a:fld id="{1B487110-FBC2-4736-BE98-00752552BA2D}" type="slidenum">
              <a:rPr lang="zh-CN" altLang="en-US" smtClean="0"/>
              <a:pPr/>
              <a:t>65</a:t>
            </a:fld>
            <a:endParaRPr lang="zh-CN" altLang="en-US" dirty="0"/>
          </a:p>
        </p:txBody>
      </p:sp>
      <p:sp>
        <p:nvSpPr>
          <p:cNvPr id="16" name="文本框 15">
            <a:extLst>
              <a:ext uri="{FF2B5EF4-FFF2-40B4-BE49-F238E27FC236}">
                <a16:creationId xmlns:a16="http://schemas.microsoft.com/office/drawing/2014/main" id="{09DA1C4C-A3D8-453C-B912-9A1022DBCDB0}"/>
              </a:ext>
            </a:extLst>
          </p:cNvPr>
          <p:cNvSpPr txBox="1"/>
          <p:nvPr/>
        </p:nvSpPr>
        <p:spPr>
          <a:xfrm>
            <a:off x="716996" y="1067114"/>
            <a:ext cx="2164080" cy="461665"/>
          </a:xfrm>
          <a:prstGeom prst="rect">
            <a:avLst/>
          </a:prstGeom>
          <a:noFill/>
        </p:spPr>
        <p:txBody>
          <a:bodyPr wrap="square" rtlCol="0">
            <a:spAutoFit/>
          </a:bodyPr>
          <a:lstStyle/>
          <a:p>
            <a:r>
              <a:rPr lang="zh-CN" altLang="en-US" sz="2400" dirty="0"/>
              <a:t>用手下压启动</a:t>
            </a:r>
          </a:p>
        </p:txBody>
      </p:sp>
      <p:pic>
        <p:nvPicPr>
          <p:cNvPr id="19" name="图片 18">
            <a:extLst>
              <a:ext uri="{FF2B5EF4-FFF2-40B4-BE49-F238E27FC236}">
                <a16:creationId xmlns:a16="http://schemas.microsoft.com/office/drawing/2014/main" id="{D798D453-5E83-4479-A741-9A68F12701DB}"/>
              </a:ext>
            </a:extLst>
          </p:cNvPr>
          <p:cNvPicPr>
            <a:picLocks noChangeAspect="1"/>
          </p:cNvPicPr>
          <p:nvPr/>
        </p:nvPicPr>
        <p:blipFill>
          <a:blip r:embed="rId6"/>
          <a:stretch>
            <a:fillRect/>
          </a:stretch>
        </p:blipFill>
        <p:spPr>
          <a:xfrm>
            <a:off x="6412805" y="1528779"/>
            <a:ext cx="5048480" cy="3786360"/>
          </a:xfrm>
          <a:prstGeom prst="rect">
            <a:avLst/>
          </a:prstGeom>
        </p:spPr>
      </p:pic>
      <p:sp>
        <p:nvSpPr>
          <p:cNvPr id="17" name="文本框 16">
            <a:extLst>
              <a:ext uri="{FF2B5EF4-FFF2-40B4-BE49-F238E27FC236}">
                <a16:creationId xmlns:a16="http://schemas.microsoft.com/office/drawing/2014/main" id="{7719716F-8E49-4E04-B54B-83E61DB97AAF}"/>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Tree>
    <p:extLst>
      <p:ext uri="{BB962C8B-B14F-4D97-AF65-F5344CB8AC3E}">
        <p14:creationId xmlns:p14="http://schemas.microsoft.com/office/powerpoint/2010/main" val="4192612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15" name="图片 14">
            <a:extLst>
              <a:ext uri="{FF2B5EF4-FFF2-40B4-BE49-F238E27FC236}">
                <a16:creationId xmlns:a16="http://schemas.microsoft.com/office/drawing/2014/main" id="{0B7991F6-3C14-43A1-8938-F45B972E5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431" y="1679880"/>
            <a:ext cx="4113137" cy="4113137"/>
          </a:xfrm>
          <a:prstGeom prst="rect">
            <a:avLst/>
          </a:prstGeom>
        </p:spPr>
      </p:pic>
      <p:sp>
        <p:nvSpPr>
          <p:cNvPr id="5" name="灯片编号占位符 4">
            <a:extLst>
              <a:ext uri="{FF2B5EF4-FFF2-40B4-BE49-F238E27FC236}">
                <a16:creationId xmlns:a16="http://schemas.microsoft.com/office/drawing/2014/main" id="{476C0999-9249-47F1-B814-84A221BC495F}"/>
              </a:ext>
            </a:extLst>
          </p:cNvPr>
          <p:cNvSpPr>
            <a:spLocks noGrp="1"/>
          </p:cNvSpPr>
          <p:nvPr>
            <p:ph type="sldNum" sz="quarter" idx="12"/>
          </p:nvPr>
        </p:nvSpPr>
        <p:spPr/>
        <p:txBody>
          <a:bodyPr/>
          <a:lstStyle/>
          <a:p>
            <a:fld id="{1B487110-FBC2-4736-BE98-00752552BA2D}" type="slidenum">
              <a:rPr lang="zh-CN" altLang="en-US" smtClean="0"/>
              <a:pPr/>
              <a:t>66</a:t>
            </a:fld>
            <a:endParaRPr lang="zh-CN" altLang="en-US" dirty="0"/>
          </a:p>
        </p:txBody>
      </p:sp>
      <p:sp>
        <p:nvSpPr>
          <p:cNvPr id="14" name="文本框 13">
            <a:extLst>
              <a:ext uri="{FF2B5EF4-FFF2-40B4-BE49-F238E27FC236}">
                <a16:creationId xmlns:a16="http://schemas.microsoft.com/office/drawing/2014/main" id="{0A12BCF0-3FB4-4314-B546-939B62F837F5}"/>
              </a:ext>
            </a:extLst>
          </p:cNvPr>
          <p:cNvSpPr txBox="1"/>
          <p:nvPr/>
        </p:nvSpPr>
        <p:spPr>
          <a:xfrm>
            <a:off x="1251338" y="2900872"/>
            <a:ext cx="1980029"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2800" dirty="0"/>
              <a:t>自制铜支架</a:t>
            </a:r>
          </a:p>
        </p:txBody>
      </p:sp>
      <p:cxnSp>
        <p:nvCxnSpPr>
          <p:cNvPr id="16" name="直接箭头连接符 15">
            <a:extLst>
              <a:ext uri="{FF2B5EF4-FFF2-40B4-BE49-F238E27FC236}">
                <a16:creationId xmlns:a16="http://schemas.microsoft.com/office/drawing/2014/main" id="{006812E1-EB05-456E-9F14-C4F91533B0E8}"/>
              </a:ext>
            </a:extLst>
          </p:cNvPr>
          <p:cNvCxnSpPr>
            <a:cxnSpLocks/>
          </p:cNvCxnSpPr>
          <p:nvPr/>
        </p:nvCxnSpPr>
        <p:spPr>
          <a:xfrm>
            <a:off x="3433864" y="3162482"/>
            <a:ext cx="292869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837DFEA-0EA7-424D-9A41-174EC1D2F647}"/>
              </a:ext>
            </a:extLst>
          </p:cNvPr>
          <p:cNvCxnSpPr>
            <a:cxnSpLocks/>
          </p:cNvCxnSpPr>
          <p:nvPr/>
        </p:nvCxnSpPr>
        <p:spPr>
          <a:xfrm>
            <a:off x="3433864" y="5678703"/>
            <a:ext cx="24386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10FD4E0-222B-4977-B648-F1203B413A3D}"/>
              </a:ext>
            </a:extLst>
          </p:cNvPr>
          <p:cNvSpPr txBox="1"/>
          <p:nvPr/>
        </p:nvSpPr>
        <p:spPr>
          <a:xfrm>
            <a:off x="1610410" y="5417093"/>
            <a:ext cx="1620957"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2800" dirty="0"/>
              <a:t>电子天平</a:t>
            </a:r>
          </a:p>
        </p:txBody>
      </p:sp>
      <p:cxnSp>
        <p:nvCxnSpPr>
          <p:cNvPr id="21" name="直接箭头连接符 20">
            <a:extLst>
              <a:ext uri="{FF2B5EF4-FFF2-40B4-BE49-F238E27FC236}">
                <a16:creationId xmlns:a16="http://schemas.microsoft.com/office/drawing/2014/main" id="{2DDFFCBC-9BDC-40D9-A8DE-2BC80A5B6416}"/>
              </a:ext>
            </a:extLst>
          </p:cNvPr>
          <p:cNvCxnSpPr>
            <a:cxnSpLocks/>
          </p:cNvCxnSpPr>
          <p:nvPr/>
        </p:nvCxnSpPr>
        <p:spPr>
          <a:xfrm flipH="1">
            <a:off x="6362556" y="5083815"/>
            <a:ext cx="278156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AAB2CB0-8319-4E2C-A9C8-D81DB9BDC558}"/>
              </a:ext>
            </a:extLst>
          </p:cNvPr>
          <p:cNvSpPr txBox="1"/>
          <p:nvPr/>
        </p:nvSpPr>
        <p:spPr>
          <a:xfrm>
            <a:off x="9318747" y="4683705"/>
            <a:ext cx="1704313" cy="800219"/>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2800" dirty="0"/>
              <a:t>三脚架</a:t>
            </a:r>
            <a:endParaRPr lang="en-US" altLang="zh-CN" sz="2800" dirty="0"/>
          </a:p>
          <a:p>
            <a:r>
              <a:rPr lang="en-US" altLang="zh-CN" dirty="0"/>
              <a:t>(</a:t>
            </a:r>
            <a:r>
              <a:rPr lang="zh-CN" altLang="en-US" dirty="0"/>
              <a:t>透明胶带固定</a:t>
            </a:r>
            <a:r>
              <a:rPr lang="en-US" altLang="zh-CN" dirty="0"/>
              <a:t>)</a:t>
            </a:r>
            <a:endParaRPr lang="zh-CN" altLang="en-US"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128B625-D72D-4F92-AAAA-6D2BADD12266}"/>
                  </a:ext>
                </a:extLst>
              </p:cNvPr>
              <p:cNvSpPr txBox="1"/>
              <p:nvPr/>
            </p:nvSpPr>
            <p:spPr>
              <a:xfrm>
                <a:off x="959583" y="987711"/>
                <a:ext cx="7257825" cy="461665"/>
              </a:xfrm>
              <a:prstGeom prst="rect">
                <a:avLst/>
              </a:prstGeom>
              <a:noFill/>
            </p:spPr>
            <p:txBody>
              <a:bodyPr wrap="square" rtlCol="0">
                <a:spAutoFit/>
              </a:bodyPr>
              <a:lstStyle/>
              <a:p>
                <a:r>
                  <a:rPr lang="zh-CN" altLang="en-US" sz="2400" dirty="0"/>
                  <a:t>测量：单个小球受风力在不同距离上的分布</a:t>
                </a:r>
                <a:r>
                  <a:rPr lang="en-US" altLang="zh-CN" sz="2400" dirty="0"/>
                  <a:t>    </a:t>
                </a:r>
                <a14:m>
                  <m:oMath xmlns:m="http://schemas.openxmlformats.org/officeDocument/2006/math">
                    <m:r>
                      <a:rPr lang="en-US" altLang="zh-CN" sz="2400" b="0" i="1" smtClean="0">
                        <a:latin typeface="Cambria Math" panose="02040503050406030204" pitchFamily="18" charset="0"/>
                      </a:rPr>
                      <m:t>𝐹</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zh-CN" altLang="en-US" sz="2400" dirty="0"/>
              </a:p>
            </p:txBody>
          </p:sp>
        </mc:Choice>
        <mc:Fallback xmlns="">
          <p:sp>
            <p:nvSpPr>
              <p:cNvPr id="23" name="文本框 22">
                <a:extLst>
                  <a:ext uri="{FF2B5EF4-FFF2-40B4-BE49-F238E27FC236}">
                    <a16:creationId xmlns:a16="http://schemas.microsoft.com/office/drawing/2014/main" id="{2128B625-D72D-4F92-AAAA-6D2BADD12266}"/>
                  </a:ext>
                </a:extLst>
              </p:cNvPr>
              <p:cNvSpPr txBox="1">
                <a:spLocks noRot="1" noChangeAspect="1" noMove="1" noResize="1" noEditPoints="1" noAdjustHandles="1" noChangeArrowheads="1" noChangeShapeType="1" noTextEdit="1"/>
              </p:cNvSpPr>
              <p:nvPr/>
            </p:nvSpPr>
            <p:spPr>
              <a:xfrm>
                <a:off x="959583" y="987711"/>
                <a:ext cx="7257825" cy="461665"/>
              </a:xfrm>
              <a:prstGeom prst="rect">
                <a:avLst/>
              </a:prstGeom>
              <a:blipFill>
                <a:blip r:embed="rId4"/>
                <a:stretch>
                  <a:fillRect l="-1259"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9699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17" name="图片 16">
            <a:extLst>
              <a:ext uri="{FF2B5EF4-FFF2-40B4-BE49-F238E27FC236}">
                <a16:creationId xmlns:a16="http://schemas.microsoft.com/office/drawing/2014/main" id="{D7B180B2-C713-4566-891D-6862336A7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431" y="1679880"/>
            <a:ext cx="4113137" cy="4113137"/>
          </a:xfrm>
          <a:prstGeom prst="rect">
            <a:avLst/>
          </a:prstGeom>
        </p:spPr>
      </p:pic>
      <p:sp>
        <p:nvSpPr>
          <p:cNvPr id="5" name="灯片编号占位符 4">
            <a:extLst>
              <a:ext uri="{FF2B5EF4-FFF2-40B4-BE49-F238E27FC236}">
                <a16:creationId xmlns:a16="http://schemas.microsoft.com/office/drawing/2014/main" id="{27611C5B-0EA2-4B90-8004-A21BA2BA75B1}"/>
              </a:ext>
            </a:extLst>
          </p:cNvPr>
          <p:cNvSpPr>
            <a:spLocks noGrp="1"/>
          </p:cNvSpPr>
          <p:nvPr>
            <p:ph type="sldNum" sz="quarter" idx="12"/>
          </p:nvPr>
        </p:nvSpPr>
        <p:spPr/>
        <p:txBody>
          <a:bodyPr/>
          <a:lstStyle/>
          <a:p>
            <a:fld id="{1B487110-FBC2-4736-BE98-00752552BA2D}" type="slidenum">
              <a:rPr lang="zh-CN" altLang="en-US" smtClean="0"/>
              <a:pPr/>
              <a:t>67</a:t>
            </a:fld>
            <a:endParaRPr lang="zh-CN" altLang="en-US" dirty="0"/>
          </a:p>
        </p:txBody>
      </p:sp>
      <p:sp>
        <p:nvSpPr>
          <p:cNvPr id="10" name="文本框 9">
            <a:extLst>
              <a:ext uri="{FF2B5EF4-FFF2-40B4-BE49-F238E27FC236}">
                <a16:creationId xmlns:a16="http://schemas.microsoft.com/office/drawing/2014/main" id="{ED10337D-0705-472A-9602-182A8EF8E664}"/>
              </a:ext>
            </a:extLst>
          </p:cNvPr>
          <p:cNvSpPr txBox="1"/>
          <p:nvPr/>
        </p:nvSpPr>
        <p:spPr>
          <a:xfrm>
            <a:off x="959583" y="4451566"/>
            <a:ext cx="2328441" cy="954107"/>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a:t>电子天平自带防风罩</a:t>
            </a:r>
          </a:p>
        </p:txBody>
      </p:sp>
      <p:cxnSp>
        <p:nvCxnSpPr>
          <p:cNvPr id="11" name="直接箭头连接符 10">
            <a:extLst>
              <a:ext uri="{FF2B5EF4-FFF2-40B4-BE49-F238E27FC236}">
                <a16:creationId xmlns:a16="http://schemas.microsoft.com/office/drawing/2014/main" id="{37112FAE-B669-42EB-87B4-336BA5CCFAA0}"/>
              </a:ext>
            </a:extLst>
          </p:cNvPr>
          <p:cNvCxnSpPr>
            <a:cxnSpLocks/>
          </p:cNvCxnSpPr>
          <p:nvPr/>
        </p:nvCxnSpPr>
        <p:spPr>
          <a:xfrm>
            <a:off x="3414409" y="4942644"/>
            <a:ext cx="20330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AA3C190-D1A0-4D37-90CA-169874ADF172}"/>
                  </a:ext>
                </a:extLst>
              </p:cNvPr>
              <p:cNvSpPr txBox="1"/>
              <p:nvPr/>
            </p:nvSpPr>
            <p:spPr>
              <a:xfrm>
                <a:off x="959583" y="987711"/>
                <a:ext cx="7257825" cy="461665"/>
              </a:xfrm>
              <a:prstGeom prst="rect">
                <a:avLst/>
              </a:prstGeom>
              <a:noFill/>
            </p:spPr>
            <p:txBody>
              <a:bodyPr wrap="square" rtlCol="0">
                <a:spAutoFit/>
              </a:bodyPr>
              <a:lstStyle/>
              <a:p>
                <a:r>
                  <a:rPr lang="zh-CN" altLang="en-US" sz="2400" dirty="0"/>
                  <a:t>测量：单个小球受风力在不同距离上的分布</a:t>
                </a:r>
                <a:r>
                  <a:rPr lang="en-US" altLang="zh-CN" sz="2400" dirty="0"/>
                  <a:t>    </a:t>
                </a:r>
                <a14:m>
                  <m:oMath xmlns:m="http://schemas.openxmlformats.org/officeDocument/2006/math">
                    <m:r>
                      <a:rPr lang="en-US" altLang="zh-CN" sz="2400" b="0" i="1" smtClean="0">
                        <a:latin typeface="Cambria Math" panose="02040503050406030204" pitchFamily="18" charset="0"/>
                      </a:rPr>
                      <m:t>𝐹</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zh-CN" altLang="en-US" sz="2400" dirty="0"/>
              </a:p>
            </p:txBody>
          </p:sp>
        </mc:Choice>
        <mc:Fallback xmlns="">
          <p:sp>
            <p:nvSpPr>
              <p:cNvPr id="13" name="文本框 12">
                <a:extLst>
                  <a:ext uri="{FF2B5EF4-FFF2-40B4-BE49-F238E27FC236}">
                    <a16:creationId xmlns:a16="http://schemas.microsoft.com/office/drawing/2014/main" id="{EAA3C190-D1A0-4D37-90CA-169874ADF172}"/>
                  </a:ext>
                </a:extLst>
              </p:cNvPr>
              <p:cNvSpPr txBox="1">
                <a:spLocks noRot="1" noChangeAspect="1" noMove="1" noResize="1" noEditPoints="1" noAdjustHandles="1" noChangeArrowheads="1" noChangeShapeType="1" noTextEdit="1"/>
              </p:cNvSpPr>
              <p:nvPr/>
            </p:nvSpPr>
            <p:spPr>
              <a:xfrm>
                <a:off x="959583" y="987711"/>
                <a:ext cx="7257825" cy="461665"/>
              </a:xfrm>
              <a:prstGeom prst="rect">
                <a:avLst/>
              </a:prstGeom>
              <a:blipFill>
                <a:blip r:embed="rId4"/>
                <a:stretch>
                  <a:fillRect l="-1259"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8924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20" name="图片 19">
            <a:extLst>
              <a:ext uri="{FF2B5EF4-FFF2-40B4-BE49-F238E27FC236}">
                <a16:creationId xmlns:a16="http://schemas.microsoft.com/office/drawing/2014/main" id="{BFBF9AAE-05CB-4C32-A898-9CF1FEA3D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431" y="1860111"/>
            <a:ext cx="4113137" cy="4113137"/>
          </a:xfrm>
          <a:prstGeom prst="rect">
            <a:avLst/>
          </a:prstGeom>
        </p:spPr>
      </p:pic>
      <p:sp>
        <p:nvSpPr>
          <p:cNvPr id="5" name="灯片编号占位符 4">
            <a:extLst>
              <a:ext uri="{FF2B5EF4-FFF2-40B4-BE49-F238E27FC236}">
                <a16:creationId xmlns:a16="http://schemas.microsoft.com/office/drawing/2014/main" id="{EA06A4B0-8A6C-434F-BB4B-E695FAE866FA}"/>
              </a:ext>
            </a:extLst>
          </p:cNvPr>
          <p:cNvSpPr>
            <a:spLocks noGrp="1"/>
          </p:cNvSpPr>
          <p:nvPr>
            <p:ph type="sldNum" sz="quarter" idx="12"/>
          </p:nvPr>
        </p:nvSpPr>
        <p:spPr/>
        <p:txBody>
          <a:bodyPr/>
          <a:lstStyle/>
          <a:p>
            <a:fld id="{1B487110-FBC2-4736-BE98-00752552BA2D}" type="slidenum">
              <a:rPr lang="zh-CN" altLang="en-US" smtClean="0"/>
              <a:pPr/>
              <a:t>68</a:t>
            </a:fld>
            <a:endParaRPr lang="zh-CN" altLang="en-US" dirty="0"/>
          </a:p>
        </p:txBody>
      </p:sp>
      <p:sp>
        <p:nvSpPr>
          <p:cNvPr id="10" name="文本框 9">
            <a:extLst>
              <a:ext uri="{FF2B5EF4-FFF2-40B4-BE49-F238E27FC236}">
                <a16:creationId xmlns:a16="http://schemas.microsoft.com/office/drawing/2014/main" id="{3BE90770-F600-4380-9759-776013AAE8AA}"/>
              </a:ext>
            </a:extLst>
          </p:cNvPr>
          <p:cNvSpPr txBox="1"/>
          <p:nvPr/>
        </p:nvSpPr>
        <p:spPr>
          <a:xfrm>
            <a:off x="959583" y="4559707"/>
            <a:ext cx="2033080"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a:t>带圆孔纸片</a:t>
            </a:r>
          </a:p>
        </p:txBody>
      </p:sp>
      <p:cxnSp>
        <p:nvCxnSpPr>
          <p:cNvPr id="11" name="直接箭头连接符 10">
            <a:extLst>
              <a:ext uri="{FF2B5EF4-FFF2-40B4-BE49-F238E27FC236}">
                <a16:creationId xmlns:a16="http://schemas.microsoft.com/office/drawing/2014/main" id="{B43F66DE-CCAD-40BA-8DE7-2E43EDC25521}"/>
              </a:ext>
            </a:extLst>
          </p:cNvPr>
          <p:cNvCxnSpPr>
            <a:cxnSpLocks/>
          </p:cNvCxnSpPr>
          <p:nvPr/>
        </p:nvCxnSpPr>
        <p:spPr>
          <a:xfrm>
            <a:off x="3066085" y="4821317"/>
            <a:ext cx="31596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79D76DA-48C2-45C8-9B49-81E9873DF936}"/>
                  </a:ext>
                </a:extLst>
              </p:cNvPr>
              <p:cNvSpPr txBox="1"/>
              <p:nvPr/>
            </p:nvSpPr>
            <p:spPr>
              <a:xfrm>
                <a:off x="959583" y="987711"/>
                <a:ext cx="7257825" cy="461665"/>
              </a:xfrm>
              <a:prstGeom prst="rect">
                <a:avLst/>
              </a:prstGeom>
              <a:noFill/>
            </p:spPr>
            <p:txBody>
              <a:bodyPr wrap="square" rtlCol="0">
                <a:spAutoFit/>
              </a:bodyPr>
              <a:lstStyle/>
              <a:p>
                <a:r>
                  <a:rPr lang="zh-CN" altLang="en-US" sz="2400" dirty="0"/>
                  <a:t>测量：单个小球受风力在不同距离上的分布</a:t>
                </a:r>
                <a:r>
                  <a:rPr lang="en-US" altLang="zh-CN" sz="2400" dirty="0"/>
                  <a:t>    </a:t>
                </a:r>
                <a14:m>
                  <m:oMath xmlns:m="http://schemas.openxmlformats.org/officeDocument/2006/math">
                    <m:r>
                      <a:rPr lang="en-US" altLang="zh-CN" sz="2400" b="0" i="1" smtClean="0">
                        <a:latin typeface="Cambria Math" panose="02040503050406030204" pitchFamily="18" charset="0"/>
                      </a:rPr>
                      <m:t>𝐹</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zh-CN" altLang="en-US" sz="2400" dirty="0"/>
              </a:p>
            </p:txBody>
          </p:sp>
        </mc:Choice>
        <mc:Fallback xmlns="">
          <p:sp>
            <p:nvSpPr>
              <p:cNvPr id="13" name="文本框 12">
                <a:extLst>
                  <a:ext uri="{FF2B5EF4-FFF2-40B4-BE49-F238E27FC236}">
                    <a16:creationId xmlns:a16="http://schemas.microsoft.com/office/drawing/2014/main" id="{479D76DA-48C2-45C8-9B49-81E9873DF936}"/>
                  </a:ext>
                </a:extLst>
              </p:cNvPr>
              <p:cNvSpPr txBox="1">
                <a:spLocks noRot="1" noChangeAspect="1" noMove="1" noResize="1" noEditPoints="1" noAdjustHandles="1" noChangeArrowheads="1" noChangeShapeType="1" noTextEdit="1"/>
              </p:cNvSpPr>
              <p:nvPr/>
            </p:nvSpPr>
            <p:spPr>
              <a:xfrm>
                <a:off x="959583" y="987711"/>
                <a:ext cx="7257825" cy="461665"/>
              </a:xfrm>
              <a:prstGeom prst="rect">
                <a:avLst/>
              </a:prstGeom>
              <a:blipFill>
                <a:blip r:embed="rId4"/>
                <a:stretch>
                  <a:fillRect l="-1259"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7459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22" name="图片 21">
            <a:extLst>
              <a:ext uri="{FF2B5EF4-FFF2-40B4-BE49-F238E27FC236}">
                <a16:creationId xmlns:a16="http://schemas.microsoft.com/office/drawing/2014/main" id="{11302398-FE14-4A65-BB5A-402100E50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431" y="1679880"/>
            <a:ext cx="4113137" cy="4113137"/>
          </a:xfrm>
          <a:prstGeom prst="rect">
            <a:avLst/>
          </a:prstGeom>
        </p:spPr>
      </p:pic>
      <p:sp>
        <p:nvSpPr>
          <p:cNvPr id="5" name="灯片编号占位符 4">
            <a:extLst>
              <a:ext uri="{FF2B5EF4-FFF2-40B4-BE49-F238E27FC236}">
                <a16:creationId xmlns:a16="http://schemas.microsoft.com/office/drawing/2014/main" id="{08FC7C93-503E-4AAE-8E3C-38661D2474FB}"/>
              </a:ext>
            </a:extLst>
          </p:cNvPr>
          <p:cNvSpPr>
            <a:spLocks noGrp="1"/>
          </p:cNvSpPr>
          <p:nvPr>
            <p:ph type="sldNum" sz="quarter" idx="12"/>
          </p:nvPr>
        </p:nvSpPr>
        <p:spPr/>
        <p:txBody>
          <a:bodyPr/>
          <a:lstStyle/>
          <a:p>
            <a:fld id="{1B487110-FBC2-4736-BE98-00752552BA2D}" type="slidenum">
              <a:rPr lang="zh-CN" altLang="en-US" smtClean="0"/>
              <a:pPr/>
              <a:t>69</a:t>
            </a:fld>
            <a:endParaRPr lang="zh-CN" altLang="en-US" dirty="0"/>
          </a:p>
        </p:txBody>
      </p:sp>
      <p:sp>
        <p:nvSpPr>
          <p:cNvPr id="10" name="文本框 9">
            <a:extLst>
              <a:ext uri="{FF2B5EF4-FFF2-40B4-BE49-F238E27FC236}">
                <a16:creationId xmlns:a16="http://schemas.microsoft.com/office/drawing/2014/main" id="{8A8C5853-7D26-486C-9FD6-997EB6A19917}"/>
              </a:ext>
            </a:extLst>
          </p:cNvPr>
          <p:cNvSpPr txBox="1"/>
          <p:nvPr/>
        </p:nvSpPr>
        <p:spPr>
          <a:xfrm>
            <a:off x="1251337" y="3825000"/>
            <a:ext cx="1696143"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a:t>塑料漏斗</a:t>
            </a:r>
          </a:p>
        </p:txBody>
      </p:sp>
      <p:cxnSp>
        <p:nvCxnSpPr>
          <p:cNvPr id="11" name="直接箭头连接符 10">
            <a:extLst>
              <a:ext uri="{FF2B5EF4-FFF2-40B4-BE49-F238E27FC236}">
                <a16:creationId xmlns:a16="http://schemas.microsoft.com/office/drawing/2014/main" id="{FD486F90-B655-4F50-93E8-C60AEA722670}"/>
              </a:ext>
            </a:extLst>
          </p:cNvPr>
          <p:cNvCxnSpPr>
            <a:cxnSpLocks/>
          </p:cNvCxnSpPr>
          <p:nvPr/>
        </p:nvCxnSpPr>
        <p:spPr>
          <a:xfrm>
            <a:off x="3066085" y="4086610"/>
            <a:ext cx="31596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DFB3A7F-61EA-4FB8-AC58-6D3C2897368E}"/>
                  </a:ext>
                </a:extLst>
              </p:cNvPr>
              <p:cNvSpPr txBox="1"/>
              <p:nvPr/>
            </p:nvSpPr>
            <p:spPr>
              <a:xfrm>
                <a:off x="959583" y="987711"/>
                <a:ext cx="7257825" cy="461665"/>
              </a:xfrm>
              <a:prstGeom prst="rect">
                <a:avLst/>
              </a:prstGeom>
              <a:noFill/>
            </p:spPr>
            <p:txBody>
              <a:bodyPr wrap="square" rtlCol="0">
                <a:spAutoFit/>
              </a:bodyPr>
              <a:lstStyle/>
              <a:p>
                <a:r>
                  <a:rPr lang="zh-CN" altLang="en-US" sz="2400" dirty="0"/>
                  <a:t>测量：单个小球受风力在不同距离上的分布</a:t>
                </a:r>
                <a:r>
                  <a:rPr lang="en-US" altLang="zh-CN" sz="2400" dirty="0"/>
                  <a:t>    </a:t>
                </a:r>
                <a14:m>
                  <m:oMath xmlns:m="http://schemas.openxmlformats.org/officeDocument/2006/math">
                    <m:r>
                      <a:rPr lang="en-US" altLang="zh-CN" sz="2400" b="0" i="1" smtClean="0">
                        <a:latin typeface="Cambria Math" panose="02040503050406030204" pitchFamily="18" charset="0"/>
                      </a:rPr>
                      <m:t>𝐹</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zh-CN" altLang="en-US" sz="2400" dirty="0"/>
              </a:p>
            </p:txBody>
          </p:sp>
        </mc:Choice>
        <mc:Fallback xmlns="">
          <p:sp>
            <p:nvSpPr>
              <p:cNvPr id="13" name="文本框 12">
                <a:extLst>
                  <a:ext uri="{FF2B5EF4-FFF2-40B4-BE49-F238E27FC236}">
                    <a16:creationId xmlns:a16="http://schemas.microsoft.com/office/drawing/2014/main" id="{6DFB3A7F-61EA-4FB8-AC58-6D3C2897368E}"/>
                  </a:ext>
                </a:extLst>
              </p:cNvPr>
              <p:cNvSpPr txBox="1">
                <a:spLocks noRot="1" noChangeAspect="1" noMove="1" noResize="1" noEditPoints="1" noAdjustHandles="1" noChangeArrowheads="1" noChangeShapeType="1" noTextEdit="1"/>
              </p:cNvSpPr>
              <p:nvPr/>
            </p:nvSpPr>
            <p:spPr>
              <a:xfrm>
                <a:off x="959583" y="987711"/>
                <a:ext cx="7257825" cy="461665"/>
              </a:xfrm>
              <a:prstGeom prst="rect">
                <a:avLst/>
              </a:prstGeom>
              <a:blipFill>
                <a:blip r:embed="rId4"/>
                <a:stretch>
                  <a:fillRect l="-1259"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6311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1B456917-30D6-4492-98DF-5AB8E36F383D}"/>
              </a:ext>
            </a:extLst>
          </p:cNvPr>
          <p:cNvSpPr>
            <a:spLocks noGrp="1"/>
          </p:cNvSpPr>
          <p:nvPr>
            <p:ph type="sldNum" sz="quarter" idx="12"/>
          </p:nvPr>
        </p:nvSpPr>
        <p:spPr/>
        <p:txBody>
          <a:bodyPr/>
          <a:lstStyle/>
          <a:p>
            <a:fld id="{1B487110-FBC2-4736-BE98-00752552BA2D}" type="slidenum">
              <a:rPr lang="zh-CN" altLang="en-US" smtClean="0"/>
              <a:pPr/>
              <a:t>7</a:t>
            </a:fld>
            <a:endParaRPr lang="zh-CN" altLang="en-US" dirty="0"/>
          </a:p>
        </p:txBody>
      </p:sp>
      <p:pic>
        <p:nvPicPr>
          <p:cNvPr id="7" name="图片 6">
            <a:extLst>
              <a:ext uri="{FF2B5EF4-FFF2-40B4-BE49-F238E27FC236}">
                <a16:creationId xmlns:a16="http://schemas.microsoft.com/office/drawing/2014/main" id="{4F8EA95D-F379-48B7-938A-DCFCB3C1B46C}"/>
              </a:ext>
            </a:extLst>
          </p:cNvPr>
          <p:cNvPicPr>
            <a:picLocks noChangeAspect="1"/>
          </p:cNvPicPr>
          <p:nvPr/>
        </p:nvPicPr>
        <p:blipFill>
          <a:blip r:embed="rId3"/>
          <a:stretch>
            <a:fillRect/>
          </a:stretch>
        </p:blipFill>
        <p:spPr>
          <a:xfrm>
            <a:off x="3431432" y="1304789"/>
            <a:ext cx="5329136" cy="5329136"/>
          </a:xfrm>
          <a:prstGeom prst="rect">
            <a:avLst/>
          </a:prstGeom>
        </p:spPr>
      </p:pic>
      <p:cxnSp>
        <p:nvCxnSpPr>
          <p:cNvPr id="10" name="直接箭头连接符 9">
            <a:extLst>
              <a:ext uri="{FF2B5EF4-FFF2-40B4-BE49-F238E27FC236}">
                <a16:creationId xmlns:a16="http://schemas.microsoft.com/office/drawing/2014/main" id="{EC686CFF-9230-409F-928B-909F80102C29}"/>
              </a:ext>
            </a:extLst>
          </p:cNvPr>
          <p:cNvCxnSpPr>
            <a:cxnSpLocks/>
          </p:cNvCxnSpPr>
          <p:nvPr/>
        </p:nvCxnSpPr>
        <p:spPr>
          <a:xfrm flipH="1">
            <a:off x="8478682" y="342900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F19E617-C78C-45DD-9523-E72E79683926}"/>
              </a:ext>
            </a:extLst>
          </p:cNvPr>
          <p:cNvSpPr txBox="1"/>
          <p:nvPr/>
        </p:nvSpPr>
        <p:spPr>
          <a:xfrm>
            <a:off x="9444376" y="2742962"/>
            <a:ext cx="2209667" cy="1077218"/>
          </a:xfrm>
          <a:prstGeom prst="rect">
            <a:avLst/>
          </a:prstGeom>
          <a:solidFill>
            <a:schemeClr val="bg1">
              <a:lumMod val="75000"/>
            </a:schemeClr>
          </a:solidFill>
          <a:ln>
            <a:solidFill>
              <a:schemeClr val="bg1"/>
            </a:solidFill>
          </a:ln>
        </p:spPr>
        <p:txBody>
          <a:bodyPr wrap="square" rtlCol="0">
            <a:spAutoFit/>
          </a:bodyPr>
          <a:lstStyle/>
          <a:p>
            <a:r>
              <a:rPr lang="zh-CN" altLang="en-US" sz="3200" dirty="0"/>
              <a:t>气泵</a:t>
            </a:r>
            <a:r>
              <a:rPr lang="en-US" altLang="zh-CN" sz="3200" dirty="0"/>
              <a:t>1</a:t>
            </a:r>
          </a:p>
          <a:p>
            <a:r>
              <a:rPr lang="zh-CN" altLang="en-US" sz="1600" dirty="0"/>
              <a:t>（</a:t>
            </a:r>
            <a:r>
              <a:rPr lang="en-US" altLang="zh-CN" sz="1600" dirty="0"/>
              <a:t>HS08</a:t>
            </a:r>
            <a:r>
              <a:rPr lang="zh-CN" altLang="en-US" sz="1600" dirty="0"/>
              <a:t> 电压</a:t>
            </a:r>
            <a:r>
              <a:rPr lang="en-US" altLang="zh-CN" sz="1600" dirty="0"/>
              <a:t>12V</a:t>
            </a:r>
          </a:p>
          <a:p>
            <a:pPr algn="ctr"/>
            <a:r>
              <a:rPr lang="zh-CN" altLang="en-US" sz="1600" dirty="0"/>
              <a:t>出气口流速</a:t>
            </a:r>
            <a:r>
              <a:rPr lang="en-US" altLang="zh-CN" sz="1600" dirty="0"/>
              <a:t>10.5L/min</a:t>
            </a:r>
            <a:r>
              <a:rPr lang="zh-CN" altLang="en-US" sz="1600" dirty="0"/>
              <a:t>）</a:t>
            </a:r>
          </a:p>
        </p:txBody>
      </p:sp>
      <p:sp>
        <p:nvSpPr>
          <p:cNvPr id="13" name="文本框 12">
            <a:extLst>
              <a:ext uri="{FF2B5EF4-FFF2-40B4-BE49-F238E27FC236}">
                <a16:creationId xmlns:a16="http://schemas.microsoft.com/office/drawing/2014/main" id="{B5761099-CF10-4E68-B069-96761F7922B8}"/>
              </a:ext>
            </a:extLst>
          </p:cNvPr>
          <p:cNvSpPr txBox="1"/>
          <p:nvPr/>
        </p:nvSpPr>
        <p:spPr>
          <a:xfrm>
            <a:off x="1019266" y="3124321"/>
            <a:ext cx="1728358" cy="830997"/>
          </a:xfrm>
          <a:prstGeom prst="rect">
            <a:avLst/>
          </a:prstGeom>
          <a:solidFill>
            <a:schemeClr val="bg1">
              <a:lumMod val="75000"/>
            </a:schemeClr>
          </a:solidFill>
          <a:ln>
            <a:solidFill>
              <a:schemeClr val="bg1"/>
            </a:solidFill>
          </a:ln>
        </p:spPr>
        <p:txBody>
          <a:bodyPr wrap="none" rtlCol="0">
            <a:spAutoFit/>
          </a:bodyPr>
          <a:lstStyle/>
          <a:p>
            <a:r>
              <a:rPr lang="zh-CN" altLang="en-US" sz="3200" dirty="0"/>
              <a:t>气泵</a:t>
            </a:r>
            <a:r>
              <a:rPr lang="en-US" altLang="zh-CN" sz="3200" dirty="0"/>
              <a:t>2</a:t>
            </a:r>
          </a:p>
          <a:p>
            <a:r>
              <a:rPr lang="zh-CN" altLang="en-US" sz="1600" dirty="0"/>
              <a:t>（参数同气泵</a:t>
            </a:r>
            <a:r>
              <a:rPr lang="en-US" altLang="zh-CN" sz="1600" dirty="0"/>
              <a:t>1</a:t>
            </a:r>
            <a:r>
              <a:rPr lang="zh-CN" altLang="en-US" sz="1600" dirty="0"/>
              <a:t>）</a:t>
            </a:r>
          </a:p>
        </p:txBody>
      </p:sp>
      <p:cxnSp>
        <p:nvCxnSpPr>
          <p:cNvPr id="16" name="直接箭头连接符 15">
            <a:extLst>
              <a:ext uri="{FF2B5EF4-FFF2-40B4-BE49-F238E27FC236}">
                <a16:creationId xmlns:a16="http://schemas.microsoft.com/office/drawing/2014/main" id="{966B3DF5-B4A5-45AC-9FE7-84A0A6603E0E}"/>
              </a:ext>
            </a:extLst>
          </p:cNvPr>
          <p:cNvCxnSpPr>
            <a:cxnSpLocks/>
          </p:cNvCxnSpPr>
          <p:nvPr/>
        </p:nvCxnSpPr>
        <p:spPr>
          <a:xfrm>
            <a:off x="2890458" y="3615817"/>
            <a:ext cx="11048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161FD4D-8317-45A0-886E-3B635D6F88FB}"/>
              </a:ext>
            </a:extLst>
          </p:cNvPr>
          <p:cNvSpPr txBox="1"/>
          <p:nvPr/>
        </p:nvSpPr>
        <p:spPr>
          <a:xfrm>
            <a:off x="1019266" y="4134708"/>
            <a:ext cx="1728358" cy="584775"/>
          </a:xfrm>
          <a:prstGeom prst="rect">
            <a:avLst/>
          </a:prstGeom>
          <a:solidFill>
            <a:schemeClr val="bg1">
              <a:lumMod val="75000"/>
            </a:schemeClr>
          </a:solidFill>
          <a:ln>
            <a:solidFill>
              <a:schemeClr val="bg1"/>
            </a:solidFill>
          </a:ln>
        </p:spPr>
        <p:txBody>
          <a:bodyPr wrap="square" rtlCol="0">
            <a:spAutoFit/>
          </a:bodyPr>
          <a:lstStyle/>
          <a:p>
            <a:r>
              <a:rPr lang="zh-CN" altLang="en-US" sz="3200" dirty="0"/>
              <a:t>喷气口</a:t>
            </a:r>
            <a:r>
              <a:rPr lang="en-US" altLang="zh-CN" sz="3200" dirty="0"/>
              <a:t>2</a:t>
            </a:r>
            <a:endParaRPr lang="zh-CN" altLang="en-US" sz="3200" dirty="0"/>
          </a:p>
        </p:txBody>
      </p:sp>
      <p:cxnSp>
        <p:nvCxnSpPr>
          <p:cNvPr id="24" name="直接箭头连接符 23">
            <a:extLst>
              <a:ext uri="{FF2B5EF4-FFF2-40B4-BE49-F238E27FC236}">
                <a16:creationId xmlns:a16="http://schemas.microsoft.com/office/drawing/2014/main" id="{DC7A869C-36AB-46DD-97FA-DAFBF5C21992}"/>
              </a:ext>
            </a:extLst>
          </p:cNvPr>
          <p:cNvCxnSpPr>
            <a:cxnSpLocks/>
          </p:cNvCxnSpPr>
          <p:nvPr/>
        </p:nvCxnSpPr>
        <p:spPr>
          <a:xfrm flipV="1">
            <a:off x="2890458" y="4336357"/>
            <a:ext cx="264547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168B84D-A7F9-49DD-9637-2E9D8CFFAFD6}"/>
              </a:ext>
            </a:extLst>
          </p:cNvPr>
          <p:cNvSpPr txBox="1"/>
          <p:nvPr/>
        </p:nvSpPr>
        <p:spPr>
          <a:xfrm>
            <a:off x="9444376" y="3969357"/>
            <a:ext cx="1728357" cy="584775"/>
          </a:xfrm>
          <a:prstGeom prst="rect">
            <a:avLst/>
          </a:prstGeom>
          <a:solidFill>
            <a:schemeClr val="bg1">
              <a:lumMod val="75000"/>
            </a:schemeClr>
          </a:solidFill>
          <a:ln>
            <a:solidFill>
              <a:schemeClr val="bg1"/>
            </a:solidFill>
          </a:ln>
        </p:spPr>
        <p:txBody>
          <a:bodyPr wrap="square" rtlCol="0">
            <a:spAutoFit/>
          </a:bodyPr>
          <a:lstStyle/>
          <a:p>
            <a:r>
              <a:rPr lang="zh-CN" altLang="en-US" sz="3200" dirty="0"/>
              <a:t>喷气口</a:t>
            </a:r>
            <a:r>
              <a:rPr lang="en-US" altLang="zh-CN" sz="3200" dirty="0"/>
              <a:t>2</a:t>
            </a:r>
            <a:endParaRPr lang="zh-CN" altLang="en-US" sz="3200" dirty="0"/>
          </a:p>
        </p:txBody>
      </p:sp>
      <p:cxnSp>
        <p:nvCxnSpPr>
          <p:cNvPr id="27" name="直接箭头连接符 26">
            <a:extLst>
              <a:ext uri="{FF2B5EF4-FFF2-40B4-BE49-F238E27FC236}">
                <a16:creationId xmlns:a16="http://schemas.microsoft.com/office/drawing/2014/main" id="{DCBD6F25-D715-4B9B-BC53-44FECBED8AE3}"/>
              </a:ext>
            </a:extLst>
          </p:cNvPr>
          <p:cNvCxnSpPr>
            <a:cxnSpLocks/>
          </p:cNvCxnSpPr>
          <p:nvPr/>
        </p:nvCxnSpPr>
        <p:spPr>
          <a:xfrm flipH="1">
            <a:off x="6809363" y="4212531"/>
            <a:ext cx="25456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FC477DD-DB27-47C1-BA62-92C9109EA008}"/>
              </a:ext>
            </a:extLst>
          </p:cNvPr>
          <p:cNvSpPr txBox="1"/>
          <p:nvPr/>
        </p:nvSpPr>
        <p:spPr>
          <a:xfrm>
            <a:off x="1656080" y="224075"/>
            <a:ext cx="6111086" cy="707886"/>
          </a:xfrm>
          <a:prstGeom prst="rect">
            <a:avLst/>
          </a:prstGeom>
          <a:noFill/>
        </p:spPr>
        <p:txBody>
          <a:bodyPr wrap="square" rtlCol="0">
            <a:spAutoFit/>
          </a:bodyPr>
          <a:lstStyle/>
          <a:p>
            <a:r>
              <a:rPr lang="zh-CN" altLang="en-US" sz="4000" b="1" dirty="0"/>
              <a:t>二、实验现象</a:t>
            </a:r>
            <a:r>
              <a:rPr lang="en-US" altLang="zh-CN" sz="2400" dirty="0"/>
              <a:t>——</a:t>
            </a:r>
            <a:r>
              <a:rPr lang="zh-CN" altLang="en-US" sz="2400" dirty="0"/>
              <a:t>实验装置</a:t>
            </a:r>
            <a:endParaRPr lang="zh-CN" altLang="en-US" sz="4000" dirty="0"/>
          </a:p>
        </p:txBody>
      </p:sp>
    </p:spTree>
    <p:extLst>
      <p:ext uri="{BB962C8B-B14F-4D97-AF65-F5344CB8AC3E}">
        <p14:creationId xmlns:p14="http://schemas.microsoft.com/office/powerpoint/2010/main" val="2552319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7" name="图片 6">
            <a:extLst>
              <a:ext uri="{FF2B5EF4-FFF2-40B4-BE49-F238E27FC236}">
                <a16:creationId xmlns:a16="http://schemas.microsoft.com/office/drawing/2014/main" id="{175AD36C-0D8F-49FB-9B09-C0F59910F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670" y="1677820"/>
            <a:ext cx="4798660" cy="4798660"/>
          </a:xfrm>
          <a:prstGeom prst="rect">
            <a:avLst/>
          </a:prstGeom>
        </p:spPr>
      </p:pic>
      <p:sp>
        <p:nvSpPr>
          <p:cNvPr id="5" name="灯片编号占位符 4">
            <a:extLst>
              <a:ext uri="{FF2B5EF4-FFF2-40B4-BE49-F238E27FC236}">
                <a16:creationId xmlns:a16="http://schemas.microsoft.com/office/drawing/2014/main" id="{8EA83589-1B8D-4FE4-8C4F-135B10E756E4}"/>
              </a:ext>
            </a:extLst>
          </p:cNvPr>
          <p:cNvSpPr>
            <a:spLocks noGrp="1"/>
          </p:cNvSpPr>
          <p:nvPr>
            <p:ph type="sldNum" sz="quarter" idx="12"/>
          </p:nvPr>
        </p:nvSpPr>
        <p:spPr/>
        <p:txBody>
          <a:bodyPr/>
          <a:lstStyle/>
          <a:p>
            <a:fld id="{1B487110-FBC2-4736-BE98-00752552BA2D}" type="slidenum">
              <a:rPr lang="zh-CN" altLang="en-US" smtClean="0"/>
              <a:pPr/>
              <a:t>70</a:t>
            </a:fld>
            <a:endParaRPr lang="zh-CN" altLang="en-US" dirty="0"/>
          </a:p>
        </p:txBody>
      </p:sp>
      <p:sp>
        <p:nvSpPr>
          <p:cNvPr id="11" name="文本框 10">
            <a:extLst>
              <a:ext uri="{FF2B5EF4-FFF2-40B4-BE49-F238E27FC236}">
                <a16:creationId xmlns:a16="http://schemas.microsoft.com/office/drawing/2014/main" id="{D954CAB3-F03F-4270-85DA-50926DFA6D61}"/>
              </a:ext>
            </a:extLst>
          </p:cNvPr>
          <p:cNvSpPr txBox="1"/>
          <p:nvPr/>
        </p:nvSpPr>
        <p:spPr>
          <a:xfrm>
            <a:off x="573933" y="4256985"/>
            <a:ext cx="1975078" cy="52322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a:t>重锤线校准</a:t>
            </a:r>
          </a:p>
        </p:txBody>
      </p:sp>
      <p:cxnSp>
        <p:nvCxnSpPr>
          <p:cNvPr id="12" name="直接箭头连接符 11">
            <a:extLst>
              <a:ext uri="{FF2B5EF4-FFF2-40B4-BE49-F238E27FC236}">
                <a16:creationId xmlns:a16="http://schemas.microsoft.com/office/drawing/2014/main" id="{4DC3D462-46FD-4301-A816-677D23C6D440}"/>
              </a:ext>
            </a:extLst>
          </p:cNvPr>
          <p:cNvCxnSpPr>
            <a:cxnSpLocks/>
          </p:cNvCxnSpPr>
          <p:nvPr/>
        </p:nvCxnSpPr>
        <p:spPr>
          <a:xfrm>
            <a:off x="2721724" y="4518595"/>
            <a:ext cx="329767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E955DD5-2432-4C3D-B7E1-5F0F1EC50853}"/>
                  </a:ext>
                </a:extLst>
              </p:cNvPr>
              <p:cNvSpPr txBox="1"/>
              <p:nvPr/>
            </p:nvSpPr>
            <p:spPr>
              <a:xfrm>
                <a:off x="959583" y="987711"/>
                <a:ext cx="7257825" cy="461665"/>
              </a:xfrm>
              <a:prstGeom prst="rect">
                <a:avLst/>
              </a:prstGeom>
              <a:noFill/>
            </p:spPr>
            <p:txBody>
              <a:bodyPr wrap="square" rtlCol="0">
                <a:spAutoFit/>
              </a:bodyPr>
              <a:lstStyle/>
              <a:p>
                <a:r>
                  <a:rPr lang="zh-CN" altLang="en-US" sz="2400" dirty="0"/>
                  <a:t>测量：单个小球受风力在不同距离上的分布</a:t>
                </a:r>
                <a:r>
                  <a:rPr lang="en-US" altLang="zh-CN" sz="2400" dirty="0"/>
                  <a:t>    </a:t>
                </a:r>
                <a14:m>
                  <m:oMath xmlns:m="http://schemas.openxmlformats.org/officeDocument/2006/math">
                    <m:r>
                      <a:rPr lang="en-US" altLang="zh-CN" sz="2400" b="0" i="1" smtClean="0">
                        <a:latin typeface="Cambria Math" panose="02040503050406030204" pitchFamily="18" charset="0"/>
                      </a:rPr>
                      <m:t>𝐹</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zh-CN" altLang="en-US" sz="2400" dirty="0"/>
              </a:p>
            </p:txBody>
          </p:sp>
        </mc:Choice>
        <mc:Fallback xmlns="">
          <p:sp>
            <p:nvSpPr>
              <p:cNvPr id="14" name="文本框 13">
                <a:extLst>
                  <a:ext uri="{FF2B5EF4-FFF2-40B4-BE49-F238E27FC236}">
                    <a16:creationId xmlns:a16="http://schemas.microsoft.com/office/drawing/2014/main" id="{EE955DD5-2432-4C3D-B7E1-5F0F1EC50853}"/>
                  </a:ext>
                </a:extLst>
              </p:cNvPr>
              <p:cNvSpPr txBox="1">
                <a:spLocks noRot="1" noChangeAspect="1" noMove="1" noResize="1" noEditPoints="1" noAdjustHandles="1" noChangeArrowheads="1" noChangeShapeType="1" noTextEdit="1"/>
              </p:cNvSpPr>
              <p:nvPr/>
            </p:nvSpPr>
            <p:spPr>
              <a:xfrm>
                <a:off x="959583" y="987711"/>
                <a:ext cx="7257825" cy="461665"/>
              </a:xfrm>
              <a:prstGeom prst="rect">
                <a:avLst/>
              </a:prstGeom>
              <a:blipFill>
                <a:blip r:embed="rId4"/>
                <a:stretch>
                  <a:fillRect l="-1259"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0631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67AD59F8-EC42-4EF0-8FFD-43F35BA56FC7}"/>
              </a:ext>
            </a:extLst>
          </p:cNvPr>
          <p:cNvSpPr>
            <a:spLocks noGrp="1"/>
          </p:cNvSpPr>
          <p:nvPr>
            <p:ph type="sldNum" sz="quarter" idx="12"/>
          </p:nvPr>
        </p:nvSpPr>
        <p:spPr/>
        <p:txBody>
          <a:bodyPr/>
          <a:lstStyle/>
          <a:p>
            <a:fld id="{1B487110-FBC2-4736-BE98-00752552BA2D}" type="slidenum">
              <a:rPr lang="zh-CN" altLang="en-US" smtClean="0"/>
              <a:pPr/>
              <a:t>71</a:t>
            </a:fld>
            <a:endParaRPr lang="zh-CN" altLang="en-US" dirty="0"/>
          </a:p>
        </p:txBody>
      </p:sp>
      <p:pic>
        <p:nvPicPr>
          <p:cNvPr id="5" name="图片 4">
            <a:extLst>
              <a:ext uri="{FF2B5EF4-FFF2-40B4-BE49-F238E27FC236}">
                <a16:creationId xmlns:a16="http://schemas.microsoft.com/office/drawing/2014/main" id="{CB0E5723-8F62-456E-A252-B182EFE76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09" y="1581285"/>
            <a:ext cx="5136415" cy="3230116"/>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01155EE-F40D-44F3-BA10-D890BCE88197}"/>
                  </a:ext>
                </a:extLst>
              </p:cNvPr>
              <p:cNvSpPr/>
              <p:nvPr/>
            </p:nvSpPr>
            <p:spPr>
              <a:xfrm>
                <a:off x="3918166" y="5745979"/>
                <a:ext cx="3590598" cy="786177"/>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𝑑</m:t>
                      </m:r>
                      <m:r>
                        <a:rPr lang="en-US" altLang="zh-CN" sz="2400" b="0" i="1" dirty="0" smtClean="0">
                          <a:latin typeface="Cambria Math" panose="02040503050406030204" pitchFamily="18" charset="0"/>
                        </a:rPr>
                        <m:t>)=</m:t>
                      </m:r>
                      <m:f>
                        <m:fPr>
                          <m:ctrlPr>
                            <a:rPr lang="zh-CN" altLang="en-US" sz="2400" i="1" dirty="0" smtClean="0">
                              <a:latin typeface="Cambria Math" panose="02040503050406030204" pitchFamily="18" charset="0"/>
                            </a:rPr>
                          </m:ctrlPr>
                        </m:fPr>
                        <m:num>
                          <m:r>
                            <a:rPr lang="en-US" altLang="zh-CN" sz="2400" i="1" dirty="0">
                              <a:latin typeface="Cambria Math" panose="02040503050406030204" pitchFamily="18" charset="0"/>
                            </a:rPr>
                            <m:t>7</m:t>
                          </m:r>
                          <m:r>
                            <a:rPr lang="en-US" altLang="zh-CN" sz="2400" i="1" dirty="0" smtClean="0">
                              <a:latin typeface="Cambria Math" panose="02040503050406030204" pitchFamily="18" charset="0"/>
                            </a:rPr>
                            <m:t>4</m:t>
                          </m:r>
                          <m:r>
                            <a:rPr lang="en-US" altLang="zh-CN" sz="2400" i="1" dirty="0">
                              <a:latin typeface="Cambria Math" panose="02040503050406030204" pitchFamily="18" charset="0"/>
                            </a:rPr>
                            <m:t>.</m:t>
                          </m:r>
                          <m:r>
                            <a:rPr lang="en-US" altLang="zh-CN" sz="2400" i="1" dirty="0" smtClean="0">
                              <a:latin typeface="Cambria Math" panose="02040503050406030204" pitchFamily="18" charset="0"/>
                            </a:rPr>
                            <m:t>7</m:t>
                          </m:r>
                          <m:r>
                            <a:rPr lang="en-US" altLang="zh-CN" sz="2400" i="1" dirty="0">
                              <a:latin typeface="Cambria Math" panose="02040503050406030204" pitchFamily="18" charset="0"/>
                            </a:rPr>
                            <m:t>2</m:t>
                          </m:r>
                        </m:num>
                        <m:den>
                          <m:r>
                            <a:rPr lang="en-US" altLang="zh-CN" sz="2400" b="0" i="1" dirty="0" smtClean="0">
                              <a:latin typeface="Cambria Math" panose="02040503050406030204" pitchFamily="18" charset="0"/>
                            </a:rPr>
                            <m:t>𝑑</m:t>
                          </m:r>
                          <m:r>
                            <a:rPr lang="en-US" altLang="zh-CN" sz="2400" i="1" dirty="0" smtClean="0">
                              <a:latin typeface="Cambria Math" panose="02040503050406030204" pitchFamily="18" charset="0"/>
                            </a:rPr>
                            <m:t>−</m:t>
                          </m:r>
                          <m:r>
                            <a:rPr lang="en-US" altLang="zh-CN" sz="2400" i="1" dirty="0">
                              <a:latin typeface="Cambria Math" panose="02040503050406030204" pitchFamily="18" charset="0"/>
                            </a:rPr>
                            <m:t>0</m:t>
                          </m:r>
                          <m:r>
                            <a:rPr lang="en-US" altLang="zh-CN" sz="2400" i="1" dirty="0" smtClean="0">
                              <a:latin typeface="Cambria Math" panose="02040503050406030204" pitchFamily="18" charset="0"/>
                            </a:rPr>
                            <m:t>.</m:t>
                          </m:r>
                          <m:r>
                            <a:rPr lang="en-US" altLang="zh-CN" sz="2400" i="1" dirty="0">
                              <a:latin typeface="Cambria Math" panose="02040503050406030204" pitchFamily="18" charset="0"/>
                            </a:rPr>
                            <m:t>5</m:t>
                          </m:r>
                          <m:r>
                            <a:rPr lang="en-US" altLang="zh-CN" sz="2400" i="1" dirty="0" smtClean="0">
                              <a:latin typeface="Cambria Math" panose="02040503050406030204" pitchFamily="18" charset="0"/>
                            </a:rPr>
                            <m:t>4</m:t>
                          </m:r>
                          <m:r>
                            <a:rPr lang="en-US" altLang="zh-CN" sz="2400" i="1" dirty="0">
                              <a:latin typeface="Cambria Math" panose="02040503050406030204" pitchFamily="18" charset="0"/>
                            </a:rPr>
                            <m:t>2</m:t>
                          </m:r>
                          <m:r>
                            <a:rPr lang="en-US" altLang="zh-CN" sz="2400" i="1" dirty="0" smtClean="0">
                              <a:latin typeface="Cambria Math" panose="02040503050406030204" pitchFamily="18" charset="0"/>
                            </a:rPr>
                            <m:t>4</m:t>
                          </m:r>
                        </m:den>
                      </m:f>
                      <m:r>
                        <a:rPr lang="en-US" altLang="zh-CN" sz="2400" i="1" dirty="0">
                          <a:latin typeface="Cambria Math" panose="02040503050406030204" pitchFamily="18" charset="0"/>
                        </a:rPr>
                        <m:t>+</m:t>
                      </m:r>
                      <m:r>
                        <a:rPr lang="en-US" altLang="zh-CN" sz="2400" i="1" dirty="0" smtClean="0">
                          <a:latin typeface="Cambria Math" panose="02040503050406030204" pitchFamily="18" charset="0"/>
                        </a:rPr>
                        <m:t>1</m:t>
                      </m:r>
                      <m:r>
                        <a:rPr lang="en-US" altLang="zh-CN" sz="2400" i="1" dirty="0">
                          <a:latin typeface="Cambria Math" panose="02040503050406030204" pitchFamily="18" charset="0"/>
                        </a:rPr>
                        <m:t>.</m:t>
                      </m:r>
                      <m:r>
                        <a:rPr lang="en-US" altLang="zh-CN" sz="2400" i="1" dirty="0" smtClean="0">
                          <a:latin typeface="Cambria Math" panose="02040503050406030204" pitchFamily="18" charset="0"/>
                        </a:rPr>
                        <m:t>0</m:t>
                      </m:r>
                      <m:r>
                        <a:rPr lang="en-US" altLang="zh-CN" sz="2400" i="1" dirty="0">
                          <a:latin typeface="Cambria Math" panose="02040503050406030204" pitchFamily="18" charset="0"/>
                        </a:rPr>
                        <m:t>1</m:t>
                      </m:r>
                      <m:r>
                        <a:rPr lang="en-US" altLang="zh-CN" sz="2400" i="1" dirty="0" smtClean="0">
                          <a:latin typeface="Cambria Math" panose="02040503050406030204" pitchFamily="18" charset="0"/>
                        </a:rPr>
                        <m:t>8</m:t>
                      </m:r>
                    </m:oMath>
                  </m:oMathPara>
                </a14:m>
                <a:endParaRPr lang="en-US" altLang="zh-CN" sz="2400" dirty="0"/>
              </a:p>
            </p:txBody>
          </p:sp>
        </mc:Choice>
        <mc:Fallback xmlns="">
          <p:sp>
            <p:nvSpPr>
              <p:cNvPr id="8" name="矩形 7">
                <a:extLst>
                  <a:ext uri="{FF2B5EF4-FFF2-40B4-BE49-F238E27FC236}">
                    <a16:creationId xmlns:a16="http://schemas.microsoft.com/office/drawing/2014/main" id="{401155EE-F40D-44F3-BA10-D890BCE88197}"/>
                  </a:ext>
                </a:extLst>
              </p:cNvPr>
              <p:cNvSpPr>
                <a:spLocks noRot="1" noChangeAspect="1" noMove="1" noResize="1" noEditPoints="1" noAdjustHandles="1" noChangeArrowheads="1" noChangeShapeType="1" noTextEdit="1"/>
              </p:cNvSpPr>
              <p:nvPr/>
            </p:nvSpPr>
            <p:spPr>
              <a:xfrm>
                <a:off x="3918166" y="5745979"/>
                <a:ext cx="3590598" cy="786177"/>
              </a:xfrm>
              <a:prstGeom prst="rect">
                <a:avLst/>
              </a:prstGeom>
              <a:blipFill>
                <a:blip r:embed="rId4"/>
                <a:stretch>
                  <a:fillRect/>
                </a:stretch>
              </a:blipFill>
              <a:ln>
                <a:solidFill>
                  <a:schemeClr val="tx1"/>
                </a:solidFill>
              </a:ln>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B4B17DAA-EEC3-4A1F-9E5B-5C804C6D3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270" y="1319644"/>
            <a:ext cx="5004529" cy="3753396"/>
          </a:xfrm>
          <a:prstGeom prst="rect">
            <a:avLst/>
          </a:prstGeom>
        </p:spPr>
      </p:pic>
      <p:sp>
        <p:nvSpPr>
          <p:cNvPr id="7" name="箭头: 左弧形 6">
            <a:extLst>
              <a:ext uri="{FF2B5EF4-FFF2-40B4-BE49-F238E27FC236}">
                <a16:creationId xmlns:a16="http://schemas.microsoft.com/office/drawing/2014/main" id="{D551CA9D-D54C-427D-BCBC-5B61645A724F}"/>
              </a:ext>
            </a:extLst>
          </p:cNvPr>
          <p:cNvSpPr/>
          <p:nvPr/>
        </p:nvSpPr>
        <p:spPr>
          <a:xfrm rot="16685433">
            <a:off x="6164048" y="3608461"/>
            <a:ext cx="1000471" cy="359240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22A2F7BF-D3CB-4A83-96E8-EFAEC4EAD362}"/>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Tree>
    <p:extLst>
      <p:ext uri="{BB962C8B-B14F-4D97-AF65-F5344CB8AC3E}">
        <p14:creationId xmlns:p14="http://schemas.microsoft.com/office/powerpoint/2010/main" val="714540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DB0F0E73-3726-4009-AF48-F0059B3CB4D2}"/>
              </a:ext>
            </a:extLst>
          </p:cNvPr>
          <p:cNvSpPr txBox="1"/>
          <p:nvPr/>
        </p:nvSpPr>
        <p:spPr>
          <a:xfrm>
            <a:off x="1656080" y="716255"/>
            <a:ext cx="6312263" cy="523220"/>
          </a:xfrm>
          <a:prstGeom prst="rect">
            <a:avLst/>
          </a:prstGeom>
          <a:noFill/>
        </p:spPr>
        <p:txBody>
          <a:bodyPr wrap="square" rtlCol="0">
            <a:spAutoFit/>
          </a:bodyPr>
          <a:lstStyle/>
          <a:p>
            <a:r>
              <a:rPr lang="zh-CN" altLang="en-US" sz="2800" dirty="0"/>
              <a:t>小球与不锈钢板间滚动摩擦系数的测量</a:t>
            </a:r>
          </a:p>
        </p:txBody>
      </p:sp>
      <p:sp>
        <p:nvSpPr>
          <p:cNvPr id="6" name="灯片编号占位符 5">
            <a:extLst>
              <a:ext uri="{FF2B5EF4-FFF2-40B4-BE49-F238E27FC236}">
                <a16:creationId xmlns:a16="http://schemas.microsoft.com/office/drawing/2014/main" id="{F8B1E303-3B5B-4E48-9792-D5FD0A7F2D68}"/>
              </a:ext>
            </a:extLst>
          </p:cNvPr>
          <p:cNvSpPr>
            <a:spLocks noGrp="1"/>
          </p:cNvSpPr>
          <p:nvPr>
            <p:ph type="sldNum" sz="quarter" idx="12"/>
          </p:nvPr>
        </p:nvSpPr>
        <p:spPr/>
        <p:txBody>
          <a:bodyPr/>
          <a:lstStyle/>
          <a:p>
            <a:fld id="{1B487110-FBC2-4736-BE98-00752552BA2D}" type="slidenum">
              <a:rPr lang="zh-CN" altLang="en-US" smtClean="0"/>
              <a:pPr/>
              <a:t>72</a:t>
            </a:fld>
            <a:endParaRPr lang="zh-CN" altLang="en-US" dirty="0"/>
          </a:p>
        </p:txBody>
      </p:sp>
      <p:pic>
        <p:nvPicPr>
          <p:cNvPr id="8" name="图片 7">
            <a:extLst>
              <a:ext uri="{FF2B5EF4-FFF2-40B4-BE49-F238E27FC236}">
                <a16:creationId xmlns:a16="http://schemas.microsoft.com/office/drawing/2014/main" id="{C9B66701-B72D-4A7C-BE43-20B5DD197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02" y="3938808"/>
            <a:ext cx="3487702" cy="2270013"/>
          </a:xfrm>
          <a:prstGeom prst="rect">
            <a:avLst/>
          </a:prstGeom>
        </p:spPr>
      </p:pic>
      <p:pic>
        <p:nvPicPr>
          <p:cNvPr id="17" name="图片 16">
            <a:extLst>
              <a:ext uri="{FF2B5EF4-FFF2-40B4-BE49-F238E27FC236}">
                <a16:creationId xmlns:a16="http://schemas.microsoft.com/office/drawing/2014/main" id="{3902E455-ECBA-47C8-8BF4-44EF229E1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0919" y="1335164"/>
            <a:ext cx="5641383" cy="4804275"/>
          </a:xfrm>
          <a:prstGeom prst="ellipse">
            <a:avLst/>
          </a:prstGeom>
          <a:ln>
            <a:noFill/>
          </a:ln>
          <a:effectLst>
            <a:softEdge rad="112500"/>
          </a:effectLst>
        </p:spPr>
      </p:pic>
      <p:sp>
        <p:nvSpPr>
          <p:cNvPr id="23" name="对话气泡: 椭圆形 22">
            <a:extLst>
              <a:ext uri="{FF2B5EF4-FFF2-40B4-BE49-F238E27FC236}">
                <a16:creationId xmlns:a16="http://schemas.microsoft.com/office/drawing/2014/main" id="{FF9EB916-967C-4C28-9DB2-E7FD0CA1B9EF}"/>
              </a:ext>
            </a:extLst>
          </p:cNvPr>
          <p:cNvSpPr/>
          <p:nvPr/>
        </p:nvSpPr>
        <p:spPr>
          <a:xfrm>
            <a:off x="3330919" y="1239474"/>
            <a:ext cx="5439008" cy="5313726"/>
          </a:xfrm>
          <a:prstGeom prst="wedgeEllipseCallout">
            <a:avLst>
              <a:gd name="adj1" fmla="val -64596"/>
              <a:gd name="adj2" fmla="val 30623"/>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023121FC-0B25-4B1D-AA99-9723218E7E2D}"/>
                  </a:ext>
                </a:extLst>
              </p:cNvPr>
              <p:cNvSpPr/>
              <p:nvPr/>
            </p:nvSpPr>
            <p:spPr>
              <a:xfrm>
                <a:off x="8742681" y="3230922"/>
                <a:ext cx="3808920" cy="707886"/>
              </a:xfrm>
              <a:prstGeom prst="rect">
                <a:avLst/>
              </a:prstGeom>
            </p:spPr>
            <p:txBody>
              <a:bodyPr wrap="square">
                <a:spAutoFit/>
              </a:bodyPr>
              <a:lstStyle/>
              <a:p>
                <a:r>
                  <a:rPr lang="zh-CN" altLang="en-US" sz="2000" dirty="0"/>
                  <a:t>沿斜面方向动力学微分方程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𝑚𝑔</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r>
                            <a:rPr lang="en-US" altLang="zh-CN" sz="2000" i="1">
                              <a:latin typeface="Cambria Math" panose="02040503050406030204" pitchFamily="18" charset="0"/>
                            </a:rPr>
                            <m:t>𝜃</m:t>
                          </m:r>
                        </m:e>
                      </m:func>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𝑚𝑎</m:t>
                      </m:r>
                    </m:oMath>
                  </m:oMathPara>
                </a14:m>
                <a:endParaRPr lang="en-US" altLang="zh-CN" sz="2000" dirty="0"/>
              </a:p>
            </p:txBody>
          </p:sp>
        </mc:Choice>
        <mc:Fallback xmlns="">
          <p:sp>
            <p:nvSpPr>
              <p:cNvPr id="24" name="矩形 23">
                <a:extLst>
                  <a:ext uri="{FF2B5EF4-FFF2-40B4-BE49-F238E27FC236}">
                    <a16:creationId xmlns:a16="http://schemas.microsoft.com/office/drawing/2014/main" id="{023121FC-0B25-4B1D-AA99-9723218E7E2D}"/>
                  </a:ext>
                </a:extLst>
              </p:cNvPr>
              <p:cNvSpPr>
                <a:spLocks noRot="1" noChangeAspect="1" noMove="1" noResize="1" noEditPoints="1" noAdjustHandles="1" noChangeArrowheads="1" noChangeShapeType="1" noTextEdit="1"/>
              </p:cNvSpPr>
              <p:nvPr/>
            </p:nvSpPr>
            <p:spPr>
              <a:xfrm>
                <a:off x="8742681" y="3230922"/>
                <a:ext cx="3808920" cy="707886"/>
              </a:xfrm>
              <a:prstGeom prst="rect">
                <a:avLst/>
              </a:prstGeom>
              <a:blipFill>
                <a:blip r:embed="rId5"/>
                <a:stretch>
                  <a:fillRect l="-1600" t="-4310" b="-77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382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0" name="AutoShape 5">
            <a:extLst>
              <a:ext uri="{FF2B5EF4-FFF2-40B4-BE49-F238E27FC236}">
                <a16:creationId xmlns:a16="http://schemas.microsoft.com/office/drawing/2014/main" id="{9BC6D698-13A5-4DF3-AB4C-5FC0C0918373}"/>
              </a:ext>
            </a:extLst>
          </p:cNvPr>
          <p:cNvSpPr/>
          <p:nvPr/>
        </p:nvSpPr>
        <p:spPr>
          <a:xfrm rot="10800000" flipH="1">
            <a:off x="11660528" y="4800264"/>
            <a:ext cx="45719" cy="120195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1" name="AutoShape 6">
            <a:extLst>
              <a:ext uri="{FF2B5EF4-FFF2-40B4-BE49-F238E27FC236}">
                <a16:creationId xmlns:a16="http://schemas.microsoft.com/office/drawing/2014/main" id="{0337A89E-F0B1-4BD5-948A-6A778983186C}"/>
              </a:ext>
            </a:extLst>
          </p:cNvPr>
          <p:cNvSpPr/>
          <p:nvPr/>
        </p:nvSpPr>
        <p:spPr>
          <a:xfrm rot="10800000" flipH="1">
            <a:off x="11467313" y="5006862"/>
            <a:ext cx="45719" cy="120195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灯片编号占位符 5">
            <a:extLst>
              <a:ext uri="{FF2B5EF4-FFF2-40B4-BE49-F238E27FC236}">
                <a16:creationId xmlns:a16="http://schemas.microsoft.com/office/drawing/2014/main" id="{F8B1E303-3B5B-4E48-9792-D5FD0A7F2D68}"/>
              </a:ext>
            </a:extLst>
          </p:cNvPr>
          <p:cNvSpPr>
            <a:spLocks noGrp="1"/>
          </p:cNvSpPr>
          <p:nvPr>
            <p:ph type="sldNum" sz="quarter" idx="12"/>
          </p:nvPr>
        </p:nvSpPr>
        <p:spPr/>
        <p:txBody>
          <a:bodyPr/>
          <a:lstStyle/>
          <a:p>
            <a:fld id="{1B487110-FBC2-4736-BE98-00752552BA2D}" type="slidenum">
              <a:rPr lang="zh-CN" altLang="en-US" smtClean="0"/>
              <a:pPr/>
              <a:t>73</a:t>
            </a:fld>
            <a:endParaRPr lang="zh-CN" altLang="en-US" dirty="0"/>
          </a:p>
        </p:txBody>
      </p:sp>
      <p:pic>
        <p:nvPicPr>
          <p:cNvPr id="17" name="图片 16">
            <a:extLst>
              <a:ext uri="{FF2B5EF4-FFF2-40B4-BE49-F238E27FC236}">
                <a16:creationId xmlns:a16="http://schemas.microsoft.com/office/drawing/2014/main" id="{3902E455-ECBA-47C8-8BF4-44EF229E1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617" y="1552075"/>
            <a:ext cx="5641383" cy="4804275"/>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951FEFA-A117-4B82-A96F-775B408B8602}"/>
                  </a:ext>
                </a:extLst>
              </p:cNvPr>
              <p:cNvSpPr txBox="1"/>
              <p:nvPr/>
            </p:nvSpPr>
            <p:spPr>
              <a:xfrm>
                <a:off x="1432810" y="2157716"/>
                <a:ext cx="4966856" cy="3917996"/>
              </a:xfrm>
              <a:prstGeom prst="rect">
                <a:avLst/>
              </a:prstGeom>
              <a:noFill/>
            </p:spPr>
            <p:txBody>
              <a:bodyPr wrap="square" rtlCol="0">
                <a:spAutoFit/>
              </a:bodyPr>
              <a:lstStyle/>
              <a:p>
                <a:r>
                  <a:rPr lang="zh-CN" altLang="en-US" sz="2800" dirty="0"/>
                  <a:t>垂直斜面方向动力学方程</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𝑁</m:t>
                      </m:r>
                      <m:r>
                        <a:rPr lang="en-US" altLang="zh-CN" sz="2800" i="1">
                          <a:latin typeface="Cambria Math" panose="02040503050406030204" pitchFamily="18" charset="0"/>
                        </a:rPr>
                        <m:t>−</m:t>
                      </m:r>
                      <m:r>
                        <a:rPr lang="en-US" altLang="zh-CN" sz="2800" b="0" i="1" smtClean="0">
                          <a:latin typeface="Cambria Math" panose="02040503050406030204" pitchFamily="18" charset="0"/>
                        </a:rPr>
                        <m:t>𝑚𝑔</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r>
                            <a:rPr lang="en-US" altLang="zh-CN" sz="2800" b="0" i="1" smtClean="0">
                              <a:latin typeface="Cambria Math" panose="02040503050406030204" pitchFamily="18" charset="0"/>
                            </a:rPr>
                            <m:t>𝜃</m:t>
                          </m:r>
                        </m:e>
                      </m:func>
                      <m:r>
                        <a:rPr lang="en-US" altLang="zh-CN" sz="2800" b="0" i="1" smtClean="0">
                          <a:latin typeface="Cambria Math" panose="02040503050406030204" pitchFamily="18" charset="0"/>
                        </a:rPr>
                        <m:t>=0</m:t>
                      </m:r>
                    </m:oMath>
                  </m:oMathPara>
                </a14:m>
                <a:endParaRPr lang="en-US" altLang="zh-CN" sz="2800" b="0" dirty="0"/>
              </a:p>
              <a:p>
                <a:r>
                  <a:rPr lang="zh-CN" altLang="en-US" sz="2800" dirty="0"/>
                  <a:t>滚动摩擦力偶矩</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𝑀</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𝑘𝑁</m:t>
                      </m:r>
                    </m:oMath>
                  </m:oMathPara>
                </a14:m>
                <a:endParaRPr lang="en-US" altLang="zh-CN" sz="2800" dirty="0"/>
              </a:p>
              <a:p>
                <a:r>
                  <a:rPr lang="zh-CN" altLang="en-US" sz="2800" dirty="0"/>
                  <a:t>转动定律</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𝑀</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5</m:t>
                          </m:r>
                        </m:den>
                      </m:f>
                      <m:r>
                        <a:rPr lang="en-US" altLang="zh-CN" sz="2800" b="0" i="1" smtClean="0">
                          <a:latin typeface="Cambria Math" panose="02040503050406030204" pitchFamily="18" charset="0"/>
                        </a:rPr>
                        <m:t>𝑚</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𝑅</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𝛽</m:t>
                      </m:r>
                    </m:oMath>
                  </m:oMathPara>
                </a14:m>
                <a:endParaRPr lang="en-US" altLang="zh-CN" sz="2800" dirty="0"/>
              </a:p>
              <a:p>
                <a:r>
                  <a:rPr lang="zh-CN" altLang="en-US" sz="2800" dirty="0"/>
                  <a:t>加速度与角加速度关系</a:t>
                </a:r>
                <a:endParaRPr lang="en-US" altLang="zh-CN" sz="2800" dirty="0"/>
              </a:p>
              <a:p>
                <a:pPr/>
                <a14:m>
                  <m:oMathPara xmlns:m="http://schemas.openxmlformats.org/officeDocument/2006/math">
                    <m:oMathParaPr>
                      <m:jc m:val="centerGroup"/>
                    </m:oMathParaPr>
                    <m:oMath xmlns:m="http://schemas.openxmlformats.org/officeDocument/2006/math">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𝛽</m:t>
                          </m:r>
                          <m:r>
                            <a:rPr lang="en-US" altLang="zh-CN" sz="2800" b="0" i="1" smtClean="0">
                              <a:latin typeface="Cambria Math" panose="02040503050406030204" pitchFamily="18" charset="0"/>
                            </a:rPr>
                            <m:t>#</m:t>
                          </m:r>
                        </m:e>
                      </m:eqArr>
                    </m:oMath>
                  </m:oMathPara>
                </a14:m>
                <a:endParaRPr lang="en-US" altLang="zh-CN" sz="2800" b="0" dirty="0"/>
              </a:p>
            </p:txBody>
          </p:sp>
        </mc:Choice>
        <mc:Fallback xmlns="">
          <p:sp>
            <p:nvSpPr>
              <p:cNvPr id="5" name="文本框 4">
                <a:extLst>
                  <a:ext uri="{FF2B5EF4-FFF2-40B4-BE49-F238E27FC236}">
                    <a16:creationId xmlns:a16="http://schemas.microsoft.com/office/drawing/2014/main" id="{9951FEFA-A117-4B82-A96F-775B408B8602}"/>
                  </a:ext>
                </a:extLst>
              </p:cNvPr>
              <p:cNvSpPr txBox="1">
                <a:spLocks noRot="1" noChangeAspect="1" noMove="1" noResize="1" noEditPoints="1" noAdjustHandles="1" noChangeArrowheads="1" noChangeShapeType="1" noTextEdit="1"/>
              </p:cNvSpPr>
              <p:nvPr/>
            </p:nvSpPr>
            <p:spPr>
              <a:xfrm>
                <a:off x="1432810" y="2157716"/>
                <a:ext cx="4966856" cy="3917996"/>
              </a:xfrm>
              <a:prstGeom prst="rect">
                <a:avLst/>
              </a:prstGeom>
              <a:blipFill>
                <a:blip r:embed="rId4"/>
                <a:stretch>
                  <a:fillRect l="-2454" t="-1866"/>
                </a:stretch>
              </a:blipFill>
            </p:spPr>
            <p:txBody>
              <a:bodyPr/>
              <a:lstStyle/>
              <a:p>
                <a:r>
                  <a:rPr lang="zh-CN" altLang="en-US">
                    <a:noFill/>
                  </a:rPr>
                  <a:t> </a:t>
                </a:r>
              </a:p>
            </p:txBody>
          </p:sp>
        </mc:Fallback>
      </mc:AlternateContent>
      <p:sp>
        <p:nvSpPr>
          <p:cNvPr id="7" name="左大括号 6">
            <a:extLst>
              <a:ext uri="{FF2B5EF4-FFF2-40B4-BE49-F238E27FC236}">
                <a16:creationId xmlns:a16="http://schemas.microsoft.com/office/drawing/2014/main" id="{C1315FAB-6C70-4C82-9372-FABC9551E496}"/>
              </a:ext>
            </a:extLst>
          </p:cNvPr>
          <p:cNvSpPr/>
          <p:nvPr/>
        </p:nvSpPr>
        <p:spPr>
          <a:xfrm rot="10800000">
            <a:off x="5934569" y="2157715"/>
            <a:ext cx="613300" cy="3917998"/>
          </a:xfrm>
          <a:prstGeom prst="leftBrace">
            <a:avLst>
              <a:gd name="adj1" fmla="val 100578"/>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801ECBE-A5AB-400A-9007-9B861715A38A}"/>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p:sp>
        <p:nvSpPr>
          <p:cNvPr id="13" name="文本框 12">
            <a:extLst>
              <a:ext uri="{FF2B5EF4-FFF2-40B4-BE49-F238E27FC236}">
                <a16:creationId xmlns:a16="http://schemas.microsoft.com/office/drawing/2014/main" id="{04BC8FCF-18ED-483B-AC8E-1BD21734462E}"/>
              </a:ext>
            </a:extLst>
          </p:cNvPr>
          <p:cNvSpPr txBox="1"/>
          <p:nvPr/>
        </p:nvSpPr>
        <p:spPr>
          <a:xfrm>
            <a:off x="1656080" y="962537"/>
            <a:ext cx="6312263" cy="523220"/>
          </a:xfrm>
          <a:prstGeom prst="rect">
            <a:avLst/>
          </a:prstGeom>
          <a:noFill/>
        </p:spPr>
        <p:txBody>
          <a:bodyPr wrap="square" rtlCol="0">
            <a:spAutoFit/>
          </a:bodyPr>
          <a:lstStyle/>
          <a:p>
            <a:r>
              <a:rPr lang="zh-CN" altLang="en-US" sz="2800" dirty="0"/>
              <a:t>测量：小球与不锈钢板间滚动摩擦系数</a:t>
            </a:r>
          </a:p>
        </p:txBody>
      </p:sp>
    </p:spTree>
    <p:extLst>
      <p:ext uri="{BB962C8B-B14F-4D97-AF65-F5344CB8AC3E}">
        <p14:creationId xmlns:p14="http://schemas.microsoft.com/office/powerpoint/2010/main" val="4028635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656080" y="716255"/>
            <a:ext cx="6312263" cy="523220"/>
          </a:xfrm>
          <a:prstGeom prst="rect">
            <a:avLst/>
          </a:prstGeom>
          <a:noFill/>
        </p:spPr>
        <p:txBody>
          <a:bodyPr wrap="square" rtlCol="0">
            <a:spAutoFit/>
          </a:bodyPr>
          <a:lstStyle/>
          <a:p>
            <a:r>
              <a:rPr lang="zh-CN" altLang="en-US" sz="2800" dirty="0"/>
              <a:t>单个小球受空气阻力的测量</a:t>
            </a:r>
          </a:p>
        </p:txBody>
      </p:sp>
      <p:pic>
        <p:nvPicPr>
          <p:cNvPr id="6" name="图片 5">
            <a:extLst>
              <a:ext uri="{FF2B5EF4-FFF2-40B4-BE49-F238E27FC236}">
                <a16:creationId xmlns:a16="http://schemas.microsoft.com/office/drawing/2014/main" id="{95CA2BA0-D36F-476E-A092-6982717F566A}"/>
              </a:ext>
            </a:extLst>
          </p:cNvPr>
          <p:cNvPicPr>
            <a:picLocks noChangeAspect="1"/>
          </p:cNvPicPr>
          <p:nvPr/>
        </p:nvPicPr>
        <p:blipFill rotWithShape="1">
          <a:blip r:embed="rId3">
            <a:extLst>
              <a:ext uri="{28A0092B-C50C-407E-A947-70E740481C1C}">
                <a14:useLocalDpi xmlns:a14="http://schemas.microsoft.com/office/drawing/2010/main" val="0"/>
              </a:ext>
            </a:extLst>
          </a:blip>
          <a:srcRect l="8246" t="6422" r="5944" b="3214"/>
          <a:stretch/>
        </p:blipFill>
        <p:spPr>
          <a:xfrm>
            <a:off x="111758" y="2231758"/>
            <a:ext cx="8575041" cy="446330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FE55622-EA60-457C-8580-13E46F4F428F}"/>
                  </a:ext>
                </a:extLst>
              </p:cNvPr>
              <p:cNvSpPr txBox="1"/>
              <p:nvPr/>
            </p:nvSpPr>
            <p:spPr>
              <a:xfrm>
                <a:off x="7395650" y="1535358"/>
                <a:ext cx="5110480" cy="3142399"/>
              </a:xfrm>
              <a:prstGeom prst="rect">
                <a:avLst/>
              </a:prstGeom>
              <a:noFill/>
            </p:spPr>
            <p:txBody>
              <a:bodyPr wrap="square" rtlCol="0">
                <a:spAutoFit/>
              </a:bodyPr>
              <a:lstStyle/>
              <a:p>
                <a:r>
                  <a:rPr lang="zh-CN" altLang="en-US" b="0" dirty="0"/>
                  <a:t>小球受到空气的力</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10</m:t>
                        </m:r>
                      </m:sub>
                    </m:sSub>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01</m:t>
                        </m:r>
                      </m:sub>
                    </m:sSub>
                    <m:r>
                      <a:rPr lang="en-US" altLang="zh-CN" b="0" i="1" smtClean="0">
                        <a:latin typeface="Cambria Math" panose="02040503050406030204" pitchFamily="18" charset="0"/>
                      </a:rPr>
                      <m:t>𝑣</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02</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𝑆</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03</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3</m:t>
                        </m:r>
                      </m:sup>
                    </m:sSup>
                  </m:oMath>
                </a14:m>
                <a:endParaRPr lang="en-US" altLang="zh-CN" dirty="0"/>
              </a:p>
              <a:p>
                <a:r>
                  <a:rPr lang="zh-CN" altLang="en-US" dirty="0"/>
                  <a:t>其中</a:t>
                </a:r>
                <a14:m>
                  <m:oMath xmlns:m="http://schemas.openxmlformats.org/officeDocument/2006/math">
                    <m:r>
                      <m:rPr>
                        <m:sty m:val="p"/>
                      </m:rPr>
                      <a:rPr lang="en-US" altLang="zh-CN" b="0" i="0" smtClean="0">
                        <a:latin typeface="Cambria Math" panose="02040503050406030204" pitchFamily="18" charset="0"/>
                      </a:rPr>
                      <m:t>S</m:t>
                    </m:r>
                    <m:r>
                      <a:rPr lang="en-US" altLang="zh-CN" i="1">
                        <a:latin typeface="Cambria Math" panose="02040503050406030204" pitchFamily="18" charset="0"/>
                      </a:rPr>
                      <m:t>——</m:t>
                    </m:r>
                  </m:oMath>
                </a14:m>
                <a:r>
                  <a:rPr lang="zh-CN" altLang="en-US" dirty="0"/>
                  <a:t>迎风面积；</a:t>
                </a:r>
                <a:endParaRPr lang="en-US" altLang="zh-CN" dirty="0"/>
              </a:p>
              <a:p>
                <a:r>
                  <a:rPr lang="en-US" altLang="zh-CN" dirty="0"/>
                  <a:t>       </a:t>
                </a:r>
                <a14:m>
                  <m:oMath xmlns:m="http://schemas.openxmlformats.org/officeDocument/2006/math">
                    <m:r>
                      <a:rPr lang="en-US" altLang="zh-CN" i="1" dirty="0" smtClean="0">
                        <a:latin typeface="Cambria Math" panose="02040503050406030204" pitchFamily="18" charset="0"/>
                      </a:rPr>
                      <m:t>𝑣</m:t>
                    </m:r>
                    <m:r>
                      <a:rPr lang="en-US" altLang="zh-CN" i="1">
                        <a:latin typeface="Cambria Math" panose="02040503050406030204" pitchFamily="18" charset="0"/>
                      </a:rPr>
                      <m:t>——</m:t>
                    </m:r>
                  </m:oMath>
                </a14:m>
                <a:r>
                  <a:rPr lang="zh-CN" altLang="en-US" dirty="0"/>
                  <a:t>空气相对于小球的运动速度；</a:t>
                </a:r>
                <a:endParaRPr lang="en-US" altLang="zh-CN" dirty="0"/>
              </a:p>
              <a:p>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=−0.003193</m:t>
                    </m:r>
                  </m:oMath>
                </a14:m>
                <a:endParaRPr lang="en-US" altLang="zh-CN" dirty="0"/>
              </a:p>
              <a:p>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01</m:t>
                        </m:r>
                      </m:sub>
                    </m:sSub>
                    <m:r>
                      <a:rPr lang="en-US" altLang="zh-CN" b="0" i="1" smtClean="0">
                        <a:latin typeface="Cambria Math" panose="02040503050406030204" pitchFamily="18" charset="0"/>
                      </a:rPr>
                      <m:t>=0.001244</m:t>
                    </m:r>
                  </m:oMath>
                </a14:m>
                <a:endParaRPr lang="en-US" altLang="zh-CN" dirty="0"/>
              </a:p>
              <a:p>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02</m:t>
                        </m:r>
                      </m:sub>
                    </m:sSub>
                    <m:r>
                      <a:rPr lang="en-US" altLang="zh-CN" b="0" i="1" smtClean="0">
                        <a:latin typeface="Cambria Math" panose="02040503050406030204" pitchFamily="18" charset="0"/>
                      </a:rPr>
                      <m:t>=−8.636×</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en-US" altLang="zh-CN" b="0" dirty="0"/>
              </a:p>
              <a:p>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03</m:t>
                        </m:r>
                      </m:sub>
                    </m:sSub>
                    <m:r>
                      <a:rPr lang="en-US" altLang="zh-CN" b="0" i="1" smtClean="0">
                        <a:latin typeface="Cambria Math" panose="02040503050406030204" pitchFamily="18" charset="0"/>
                      </a:rPr>
                      <m:t>=2.055×</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a14:m>
                <a:endParaRPr lang="en-US" altLang="zh-CN" b="0" dirty="0"/>
              </a:p>
              <a:p>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10</m:t>
                        </m:r>
                      </m:sub>
                    </m:sSub>
                    <m:r>
                      <a:rPr lang="en-US" altLang="zh-CN" b="0" i="1" smtClean="0">
                        <a:latin typeface="Cambria Math" panose="02040503050406030204" pitchFamily="18" charset="0"/>
                      </a:rPr>
                      <m:t>=4.146</m:t>
                    </m:r>
                  </m:oMath>
                </a14:m>
                <a:endParaRPr lang="en-US" altLang="zh-CN" b="0" dirty="0"/>
              </a:p>
              <a:p>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=0.008178</m:t>
                    </m:r>
                  </m:oMath>
                </a14:m>
                <a:endParaRPr lang="en-US" altLang="zh-CN" dirty="0"/>
              </a:p>
              <a:p>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r>
                      <a:rPr lang="en-US" altLang="zh-CN" i="1">
                        <a:latin typeface="Cambria Math" panose="02040503050406030204" pitchFamily="18" charset="0"/>
                      </a:rPr>
                      <m:t>=0.994</m:t>
                    </m:r>
                  </m:oMath>
                </a14:m>
                <a:r>
                  <a:rPr lang="en-US" altLang="zh-CN" dirty="0"/>
                  <a:t>)</a:t>
                </a:r>
                <a:endParaRPr lang="zh-CN" altLang="en-US" dirty="0"/>
              </a:p>
            </p:txBody>
          </p:sp>
        </mc:Choice>
        <mc:Fallback xmlns="">
          <p:sp>
            <p:nvSpPr>
              <p:cNvPr id="8" name="文本框 7">
                <a:extLst>
                  <a:ext uri="{FF2B5EF4-FFF2-40B4-BE49-F238E27FC236}">
                    <a16:creationId xmlns:a16="http://schemas.microsoft.com/office/drawing/2014/main" id="{8FE55622-EA60-457C-8580-13E46F4F428F}"/>
                  </a:ext>
                </a:extLst>
              </p:cNvPr>
              <p:cNvSpPr txBox="1">
                <a:spLocks noRot="1" noChangeAspect="1" noMove="1" noResize="1" noEditPoints="1" noAdjustHandles="1" noChangeArrowheads="1" noChangeShapeType="1" noTextEdit="1"/>
              </p:cNvSpPr>
              <p:nvPr/>
            </p:nvSpPr>
            <p:spPr>
              <a:xfrm>
                <a:off x="7395650" y="1535358"/>
                <a:ext cx="5110480" cy="3142399"/>
              </a:xfrm>
              <a:prstGeom prst="rect">
                <a:avLst/>
              </a:prstGeom>
              <a:blipFill>
                <a:blip r:embed="rId4"/>
                <a:stretch>
                  <a:fillRect l="-954" t="-1165" b="-2330"/>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28BA814D-9BD6-46DA-B105-D7B11CBB4F74}"/>
              </a:ext>
            </a:extLst>
          </p:cNvPr>
          <p:cNvSpPr>
            <a:spLocks noGrp="1"/>
          </p:cNvSpPr>
          <p:nvPr>
            <p:ph type="sldNum" sz="quarter" idx="12"/>
          </p:nvPr>
        </p:nvSpPr>
        <p:spPr/>
        <p:txBody>
          <a:bodyPr/>
          <a:lstStyle/>
          <a:p>
            <a:fld id="{1B487110-FBC2-4736-BE98-00752552BA2D}" type="slidenum">
              <a:rPr lang="zh-CN" altLang="en-US" smtClean="0"/>
              <a:pPr/>
              <a:t>74</a:t>
            </a:fld>
            <a:endParaRPr lang="zh-CN" altLang="en-US" dirty="0"/>
          </a:p>
        </p:txBody>
      </p:sp>
    </p:spTree>
    <p:extLst>
      <p:ext uri="{BB962C8B-B14F-4D97-AF65-F5344CB8AC3E}">
        <p14:creationId xmlns:p14="http://schemas.microsoft.com/office/powerpoint/2010/main" val="2485723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656080" y="716255"/>
            <a:ext cx="6312263" cy="523220"/>
          </a:xfrm>
          <a:prstGeom prst="rect">
            <a:avLst/>
          </a:prstGeom>
          <a:noFill/>
        </p:spPr>
        <p:txBody>
          <a:bodyPr wrap="square" rtlCol="0">
            <a:spAutoFit/>
          </a:bodyPr>
          <a:lstStyle/>
          <a:p>
            <a:r>
              <a:rPr lang="zh-CN" altLang="en-US" sz="2800" dirty="0"/>
              <a:t>单个小球受空气阻力的测量</a:t>
            </a:r>
          </a:p>
        </p:txBody>
      </p:sp>
      <p:pic>
        <p:nvPicPr>
          <p:cNvPr id="19" name="图片 18">
            <a:extLst>
              <a:ext uri="{FF2B5EF4-FFF2-40B4-BE49-F238E27FC236}">
                <a16:creationId xmlns:a16="http://schemas.microsoft.com/office/drawing/2014/main" id="{FBBD92A2-F072-4AD6-A19B-97D632A5A754}"/>
              </a:ext>
            </a:extLst>
          </p:cNvPr>
          <p:cNvPicPr>
            <a:picLocks noChangeAspect="1"/>
          </p:cNvPicPr>
          <p:nvPr/>
        </p:nvPicPr>
        <p:blipFill rotWithShape="1">
          <a:blip r:embed="rId3">
            <a:extLst>
              <a:ext uri="{28A0092B-C50C-407E-A947-70E740481C1C}">
                <a14:useLocalDpi xmlns:a14="http://schemas.microsoft.com/office/drawing/2010/main" val="0"/>
              </a:ext>
            </a:extLst>
          </a:blip>
          <a:srcRect l="3983" r="9043"/>
          <a:stretch/>
        </p:blipFill>
        <p:spPr>
          <a:xfrm>
            <a:off x="959583" y="1809933"/>
            <a:ext cx="6667832" cy="3789343"/>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200110A-90B8-4AB5-94BB-74B418CFA947}"/>
                  </a:ext>
                </a:extLst>
              </p:cNvPr>
              <p:cNvSpPr/>
              <p:nvPr/>
            </p:nvSpPr>
            <p:spPr>
              <a:xfrm>
                <a:off x="7802972" y="1963642"/>
                <a:ext cx="4223657" cy="35194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𝑣</m:t>
                          </m:r>
                        </m:e>
                        <m:sub>
                          <m:r>
                            <a:rPr lang="en-US" altLang="zh-CN" sz="2400" b="0" i="1" dirty="0" smtClean="0">
                              <a:latin typeface="Cambria Math" panose="02040503050406030204" pitchFamily="18" charset="0"/>
                            </a:rPr>
                            <m:t>1</m:t>
                          </m:r>
                        </m:sub>
                      </m:sSub>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𝑥</m:t>
                      </m:r>
                      <m:r>
                        <a:rPr lang="zh-CN" altLang="en-US" sz="2400" i="1" dirty="0" smtClean="0">
                          <a:latin typeface="Cambria Math" panose="02040503050406030204" pitchFamily="18" charset="0"/>
                        </a:rPr>
                        <m:t>)=</m:t>
                      </m:r>
                      <m:f>
                        <m:fPr>
                          <m:ctrlPr>
                            <a:rPr lang="zh-CN" altLang="en-US" sz="2400" i="1" dirty="0" smtClean="0">
                              <a:latin typeface="Cambria Math" panose="02040503050406030204" pitchFamily="18" charset="0"/>
                            </a:rPr>
                          </m:ctrlPr>
                        </m:fPr>
                        <m:num>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𝑝</m:t>
                              </m:r>
                            </m:e>
                            <m:sub>
                              <m:r>
                                <a:rPr lang="zh-CN" altLang="en-US" sz="2400" i="1" dirty="0">
                                  <a:latin typeface="Cambria Math" panose="02040503050406030204" pitchFamily="18" charset="0"/>
                                </a:rPr>
                                <m:t>1</m:t>
                              </m:r>
                            </m:sub>
                          </m:sSub>
                          <m:sSubSup>
                            <m:sSubSupPr>
                              <m:ctrlPr>
                                <a:rPr lang="en-US" altLang="zh-CN" sz="2400" b="0" i="1" dirty="0" smtClean="0">
                                  <a:latin typeface="Cambria Math" panose="02040503050406030204" pitchFamily="18" charset="0"/>
                                </a:rPr>
                              </m:ctrlPr>
                            </m:sSubSupPr>
                            <m:e>
                              <m:r>
                                <a:rPr lang="zh-CN" altLang="en-US" sz="2400" i="1" dirty="0">
                                  <a:latin typeface="Cambria Math" panose="02040503050406030204" pitchFamily="18" charset="0"/>
                                </a:rPr>
                                <m:t>𝑥</m:t>
                              </m:r>
                            </m:e>
                            <m:sub>
                              <m:r>
                                <a:rPr lang="en-US" altLang="zh-CN" sz="2400" b="0" i="1" dirty="0" smtClean="0">
                                  <a:latin typeface="Cambria Math" panose="02040503050406030204" pitchFamily="18" charset="0"/>
                                </a:rPr>
                                <m:t>1</m:t>
                              </m:r>
                            </m:sub>
                            <m:sup>
                              <m:r>
                                <a:rPr lang="zh-CN" altLang="en-US" sz="2400" i="1" dirty="0" smtClean="0">
                                  <a:latin typeface="Cambria Math" panose="02040503050406030204" pitchFamily="18" charset="0"/>
                                </a:rPr>
                                <m:t>2</m:t>
                              </m:r>
                            </m:sup>
                          </m:sSubSup>
                          <m:r>
                            <a:rPr lang="zh-CN" altLang="en-US"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i="1" dirty="0" smtClean="0">
                                  <a:latin typeface="Cambria Math" panose="02040503050406030204" pitchFamily="18" charset="0"/>
                                </a:rPr>
                                <m:t>𝑝</m:t>
                              </m:r>
                            </m:e>
                            <m:sub>
                              <m:r>
                                <a:rPr lang="zh-CN" altLang="en-US" sz="2400" i="1" dirty="0">
                                  <a:latin typeface="Cambria Math" panose="02040503050406030204" pitchFamily="18" charset="0"/>
                                </a:rPr>
                                <m:t>2</m:t>
                              </m:r>
                            </m:sub>
                          </m:sSub>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𝑥</m:t>
                              </m:r>
                            </m:e>
                            <m:sub>
                              <m:r>
                                <a:rPr lang="en-US" altLang="zh-CN" sz="2400" b="0" i="1" dirty="0" smtClean="0">
                                  <a:latin typeface="Cambria Math" panose="02040503050406030204" pitchFamily="18" charset="0"/>
                                </a:rPr>
                                <m:t>1</m:t>
                              </m:r>
                            </m:sub>
                          </m:sSub>
                          <m:r>
                            <a:rPr lang="zh-CN" altLang="en-US"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𝑝</m:t>
                              </m:r>
                            </m:e>
                            <m:sub>
                              <m:r>
                                <a:rPr lang="zh-CN" altLang="en-US" sz="2400" i="1" dirty="0">
                                  <a:latin typeface="Cambria Math" panose="02040503050406030204" pitchFamily="18" charset="0"/>
                                </a:rPr>
                                <m:t>3</m:t>
                              </m:r>
                            </m:sub>
                          </m:sSub>
                        </m:num>
                        <m:den>
                          <m:sSubSup>
                            <m:sSubSupPr>
                              <m:ctrlPr>
                                <a:rPr lang="en-US" altLang="zh-CN" sz="2400" b="0" i="1" dirty="0" smtClean="0">
                                  <a:latin typeface="Cambria Math" panose="02040503050406030204" pitchFamily="18" charset="0"/>
                                </a:rPr>
                              </m:ctrlPr>
                            </m:sSubSupPr>
                            <m:e>
                              <m:r>
                                <a:rPr lang="zh-CN" altLang="en-US" sz="2400" i="1" dirty="0">
                                  <a:latin typeface="Cambria Math" panose="02040503050406030204" pitchFamily="18" charset="0"/>
                                </a:rPr>
                                <m:t>𝑥</m:t>
                              </m:r>
                            </m:e>
                            <m:sub>
                              <m:r>
                                <a:rPr lang="en-US" altLang="zh-CN" sz="2400" b="0" i="1" dirty="0" smtClean="0">
                                  <a:latin typeface="Cambria Math" panose="02040503050406030204" pitchFamily="18" charset="0"/>
                                </a:rPr>
                                <m:t>1</m:t>
                              </m:r>
                            </m:sub>
                            <m:sup>
                              <m:r>
                                <a:rPr lang="zh-CN" altLang="en-US" sz="2400" i="1" dirty="0">
                                  <a:latin typeface="Cambria Math" panose="02040503050406030204" pitchFamily="18" charset="0"/>
                                </a:rPr>
                                <m:t>3</m:t>
                              </m:r>
                            </m:sup>
                          </m:sSubSup>
                          <m:r>
                            <a:rPr lang="zh-CN" altLang="en-US"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𝑞</m:t>
                              </m:r>
                            </m:e>
                            <m:sub>
                              <m:r>
                                <a:rPr lang="zh-CN" altLang="en-US" sz="2400" i="1" dirty="0">
                                  <a:latin typeface="Cambria Math" panose="02040503050406030204" pitchFamily="18" charset="0"/>
                                </a:rPr>
                                <m:t>1</m:t>
                              </m:r>
                            </m:sub>
                          </m:sSub>
                          <m:sSup>
                            <m:sSupPr>
                              <m:ctrlPr>
                                <a:rPr lang="zh-CN" altLang="en-US" sz="2400" b="0" i="1" dirty="0" smtClean="0">
                                  <a:latin typeface="Cambria Math" panose="02040503050406030204" pitchFamily="18" charset="0"/>
                                </a:rPr>
                              </m:ctrlPr>
                            </m:sSupPr>
                            <m:e>
                              <m:r>
                                <a:rPr lang="zh-CN" altLang="en-US" sz="2400" i="1" dirty="0">
                                  <a:latin typeface="Cambria Math" panose="02040503050406030204" pitchFamily="18" charset="0"/>
                                </a:rPr>
                                <m:t>𝑥</m:t>
                              </m:r>
                            </m:e>
                            <m:sup>
                              <m:r>
                                <a:rPr lang="zh-CN" altLang="en-US" sz="2400" i="1" dirty="0">
                                  <a:latin typeface="Cambria Math" panose="02040503050406030204" pitchFamily="18" charset="0"/>
                                </a:rPr>
                                <m:t>2</m:t>
                              </m:r>
                            </m:sup>
                          </m:sSup>
                          <m:r>
                            <a:rPr lang="zh-CN" altLang="en-US"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𝑞</m:t>
                              </m:r>
                            </m:e>
                            <m:sub>
                              <m:r>
                                <a:rPr lang="zh-CN" altLang="en-US" sz="2400" i="1" dirty="0">
                                  <a:latin typeface="Cambria Math" panose="02040503050406030204" pitchFamily="18" charset="0"/>
                                </a:rPr>
                                <m:t>2</m:t>
                              </m:r>
                            </m:sub>
                          </m:sSub>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𝑥</m:t>
                              </m:r>
                            </m:e>
                            <m:sub>
                              <m:r>
                                <a:rPr lang="en-US" altLang="zh-CN" sz="2400" b="0" i="1" dirty="0" smtClean="0">
                                  <a:latin typeface="Cambria Math" panose="02040503050406030204" pitchFamily="18" charset="0"/>
                                </a:rPr>
                                <m:t>1</m:t>
                              </m:r>
                            </m:sub>
                          </m:sSub>
                          <m:r>
                            <a:rPr lang="zh-CN" altLang="en-US"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𝑞</m:t>
                              </m:r>
                            </m:e>
                            <m:sub>
                              <m:r>
                                <a:rPr lang="zh-CN" altLang="en-US" sz="2400" i="1" dirty="0">
                                  <a:latin typeface="Cambria Math" panose="02040503050406030204" pitchFamily="18" charset="0"/>
                                </a:rPr>
                                <m:t>3</m:t>
                              </m:r>
                            </m:sub>
                          </m:sSub>
                        </m:den>
                      </m:f>
                    </m:oMath>
                  </m:oMathPara>
                </a14:m>
                <a:endParaRPr lang="en-US" altLang="zh-CN" sz="2400" dirty="0"/>
              </a:p>
              <a:p>
                <a:r>
                  <a:rPr lang="en-US" altLang="zh-CN" sz="2400" dirty="0"/>
                  <a:t> </a:t>
                </a:r>
                <a:r>
                  <a:rPr lang="zh-CN" altLang="en-US" sz="2400" dirty="0"/>
                  <a:t>其中</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𝑝</m:t>
                        </m:r>
                      </m:e>
                      <m:sub>
                        <m:r>
                          <a:rPr lang="en-US" altLang="zh-CN" sz="2400" i="1" dirty="0" smtClean="0">
                            <a:latin typeface="Cambria Math" panose="02040503050406030204" pitchFamily="18" charset="0"/>
                          </a:rPr>
                          <m:t>1</m:t>
                        </m:r>
                      </m:sub>
                    </m:sSub>
                    <m:r>
                      <a:rPr lang="en-US" altLang="zh-CN" sz="2400" i="1" dirty="0" smtClean="0">
                        <a:latin typeface="Cambria Math" panose="02040503050406030204" pitchFamily="18" charset="0"/>
                      </a:rPr>
                      <m:t>=0.5934</m:t>
                    </m:r>
                  </m:oMath>
                </a14:m>
                <a:endParaRPr lang="en-US" altLang="zh-CN" sz="2400" dirty="0"/>
              </a:p>
              <a:p>
                <a:r>
                  <a:rPr lang="en-US" altLang="zh-CN" sz="2400" b="0" dirty="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𝑝</m:t>
                        </m:r>
                      </m:e>
                      <m:sub>
                        <m:r>
                          <a:rPr lang="en-US" altLang="zh-CN" sz="2400" i="1" dirty="0" smtClean="0">
                            <a:latin typeface="Cambria Math" panose="02040503050406030204" pitchFamily="18" charset="0"/>
                          </a:rPr>
                          <m:t>2</m:t>
                        </m:r>
                      </m:sub>
                    </m:sSub>
                    <m:r>
                      <a:rPr lang="en-US" altLang="zh-CN" sz="2400" i="1" dirty="0" smtClean="0">
                        <a:latin typeface="Cambria Math" panose="02040503050406030204" pitchFamily="18" charset="0"/>
                      </a:rPr>
                      <m:t>=−0.07348</m:t>
                    </m:r>
                  </m:oMath>
                </a14:m>
                <a:endParaRPr lang="en-US" altLang="zh-CN" sz="2400" dirty="0"/>
              </a:p>
              <a:p>
                <a:r>
                  <a:rPr lang="en-US" altLang="zh-CN" sz="2400" b="0" dirty="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𝑝</m:t>
                        </m:r>
                      </m:e>
                      <m:sub>
                        <m:r>
                          <a:rPr lang="en-US" altLang="zh-CN" sz="2400" i="1" dirty="0" smtClean="0">
                            <a:latin typeface="Cambria Math" panose="02040503050406030204" pitchFamily="18" charset="0"/>
                          </a:rPr>
                          <m:t>3</m:t>
                        </m:r>
                      </m:sub>
                    </m:sSub>
                    <m:r>
                      <a:rPr lang="en-US" altLang="zh-CN" sz="2400" i="1" dirty="0" smtClean="0">
                        <a:latin typeface="Cambria Math" panose="02040503050406030204" pitchFamily="18" charset="0"/>
                      </a:rPr>
                      <m:t>=0.002392</m:t>
                    </m:r>
                  </m:oMath>
                </a14:m>
                <a:endParaRPr lang="en-US" altLang="zh-CN" sz="2400" i="1" dirty="0">
                  <a:latin typeface="Cambria Math" panose="02040503050406030204" pitchFamily="18" charset="0"/>
                </a:endParaRPr>
              </a:p>
              <a:p>
                <a:r>
                  <a:rPr lang="en-US" altLang="zh-CN" sz="2400" b="0" dirty="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1</m:t>
                        </m:r>
                      </m:sub>
                    </m:sSub>
                    <m:r>
                      <a:rPr lang="en-US" altLang="zh-CN" sz="2400" i="1" dirty="0" smtClean="0">
                        <a:latin typeface="Cambria Math" panose="02040503050406030204" pitchFamily="18" charset="0"/>
                      </a:rPr>
                      <m:t>=−0.1219</m:t>
                    </m:r>
                  </m:oMath>
                </a14:m>
                <a:endParaRPr lang="en-US" altLang="zh-CN" sz="2400" dirty="0"/>
              </a:p>
              <a:p>
                <a:r>
                  <a:rPr lang="en-US" altLang="zh-CN" sz="2400" dirty="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2</m:t>
                        </m:r>
                      </m:sub>
                    </m:sSub>
                    <m:r>
                      <a:rPr lang="en-US" altLang="zh-CN" sz="2400" i="1" dirty="0" smtClean="0">
                        <a:latin typeface="Cambria Math" panose="02040503050406030204" pitchFamily="18" charset="0"/>
                      </a:rPr>
                      <m:t>=0.004131</m:t>
                    </m:r>
                  </m:oMath>
                </a14:m>
                <a:endParaRPr lang="en-US" altLang="zh-CN" sz="2400" i="1" dirty="0">
                  <a:latin typeface="Cambria Math" panose="02040503050406030204" pitchFamily="18" charset="0"/>
                </a:endParaRPr>
              </a:p>
              <a:p>
                <a:r>
                  <a:rPr lang="en-US" altLang="zh-CN" sz="2400" b="0" dirty="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3</m:t>
                        </m:r>
                      </m:sub>
                    </m:sSub>
                    <m:r>
                      <a:rPr lang="en-US" altLang="zh-CN" sz="2400" i="1" dirty="0" smtClean="0">
                        <a:latin typeface="Cambria Math" panose="02040503050406030204" pitchFamily="18" charset="0"/>
                      </a:rPr>
                      <m:t>=−1.563</m:t>
                    </m:r>
                    <m:r>
                      <a:rPr lang="en-US" altLang="zh-CN" sz="2400" b="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10</m:t>
                        </m:r>
                      </m:e>
                      <m:sup>
                        <m:r>
                          <a:rPr lang="en-US" altLang="zh-CN" sz="2400" b="0" i="1" dirty="0" smtClean="0">
                            <a:latin typeface="Cambria Math" panose="02040503050406030204" pitchFamily="18" charset="0"/>
                          </a:rPr>
                          <m:t>−5</m:t>
                        </m:r>
                      </m:sup>
                    </m:sSup>
                  </m:oMath>
                </a14:m>
                <a:endParaRPr lang="en-US" altLang="zh-CN" sz="2400" dirty="0"/>
              </a:p>
              <a:p>
                <a:r>
                  <a:rPr lang="en-US" altLang="zh-CN" sz="2400" dirty="0"/>
                  <a:t>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2</m:t>
                        </m:r>
                      </m:sup>
                    </m:sSup>
                    <m:r>
                      <a:rPr lang="en-US" altLang="zh-CN" sz="2400" i="1">
                        <a:latin typeface="Cambria Math" panose="02040503050406030204" pitchFamily="18" charset="0"/>
                      </a:rPr>
                      <m:t>=</m:t>
                    </m:r>
                    <m:r>
                      <a:rPr lang="en-US" altLang="zh-CN" sz="2400" b="0" i="1" smtClean="0">
                        <a:latin typeface="Cambria Math" panose="02040503050406030204" pitchFamily="18" charset="0"/>
                      </a:rPr>
                      <m:t>0.997</m:t>
                    </m:r>
                  </m:oMath>
                </a14:m>
                <a:r>
                  <a:rPr lang="en-US" altLang="zh-CN" sz="2400" dirty="0"/>
                  <a:t>)</a:t>
                </a:r>
                <a:endParaRPr lang="zh-CN" altLang="en-US" sz="2400" dirty="0"/>
              </a:p>
            </p:txBody>
          </p:sp>
        </mc:Choice>
        <mc:Fallback xmlns="">
          <p:sp>
            <p:nvSpPr>
              <p:cNvPr id="5" name="矩形 4">
                <a:extLst>
                  <a:ext uri="{FF2B5EF4-FFF2-40B4-BE49-F238E27FC236}">
                    <a16:creationId xmlns:a16="http://schemas.microsoft.com/office/drawing/2014/main" id="{A200110A-90B8-4AB5-94BB-74B418CFA947}"/>
                  </a:ext>
                </a:extLst>
              </p:cNvPr>
              <p:cNvSpPr>
                <a:spLocks noRot="1" noChangeAspect="1" noMove="1" noResize="1" noEditPoints="1" noAdjustHandles="1" noChangeArrowheads="1" noChangeShapeType="1" noTextEdit="1"/>
              </p:cNvSpPr>
              <p:nvPr/>
            </p:nvSpPr>
            <p:spPr>
              <a:xfrm>
                <a:off x="7802972" y="1963642"/>
                <a:ext cx="4223657" cy="3519490"/>
              </a:xfrm>
              <a:prstGeom prst="rect">
                <a:avLst/>
              </a:prstGeom>
              <a:blipFill>
                <a:blip r:embed="rId4"/>
                <a:stretch>
                  <a:fillRect l="-144" b="-3293"/>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67AD59F8-EC42-4EF0-8FFD-43F35BA56FC7}"/>
              </a:ext>
            </a:extLst>
          </p:cNvPr>
          <p:cNvSpPr>
            <a:spLocks noGrp="1"/>
          </p:cNvSpPr>
          <p:nvPr>
            <p:ph type="sldNum" sz="quarter" idx="12"/>
          </p:nvPr>
        </p:nvSpPr>
        <p:spPr/>
        <p:txBody>
          <a:bodyPr/>
          <a:lstStyle/>
          <a:p>
            <a:fld id="{1B487110-FBC2-4736-BE98-00752552BA2D}" type="slidenum">
              <a:rPr lang="zh-CN" altLang="en-US" smtClean="0"/>
              <a:pPr/>
              <a:t>75</a:t>
            </a:fld>
            <a:endParaRPr lang="zh-CN" altLang="en-US" dirty="0"/>
          </a:p>
        </p:txBody>
      </p:sp>
    </p:spTree>
    <p:extLst>
      <p:ext uri="{BB962C8B-B14F-4D97-AF65-F5344CB8AC3E}">
        <p14:creationId xmlns:p14="http://schemas.microsoft.com/office/powerpoint/2010/main" val="205419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13D2CD21-C342-46EB-9A0C-5B11656006EF}"/>
              </a:ext>
            </a:extLst>
          </p:cNvPr>
          <p:cNvSpPr>
            <a:spLocks noGrp="1"/>
          </p:cNvSpPr>
          <p:nvPr>
            <p:ph type="sldNum" sz="quarter" idx="12"/>
          </p:nvPr>
        </p:nvSpPr>
        <p:spPr/>
        <p:txBody>
          <a:bodyPr/>
          <a:lstStyle/>
          <a:p>
            <a:fld id="{1B487110-FBC2-4736-BE98-00752552BA2D}" type="slidenum">
              <a:rPr lang="zh-CN" altLang="en-US" smtClean="0"/>
              <a:pPr/>
              <a:t>76</a:t>
            </a:fld>
            <a:endParaRPr lang="zh-CN" altLang="en-US" dirty="0"/>
          </a:p>
        </p:txBody>
      </p:sp>
      <p:sp>
        <p:nvSpPr>
          <p:cNvPr id="16" name="文本框 15">
            <a:extLst>
              <a:ext uri="{FF2B5EF4-FFF2-40B4-BE49-F238E27FC236}">
                <a16:creationId xmlns:a16="http://schemas.microsoft.com/office/drawing/2014/main" id="{34B6EC95-F549-402E-9A31-903049889826}"/>
              </a:ext>
            </a:extLst>
          </p:cNvPr>
          <p:cNvSpPr txBox="1"/>
          <p:nvPr/>
        </p:nvSpPr>
        <p:spPr>
          <a:xfrm>
            <a:off x="1656080" y="193096"/>
            <a:ext cx="3964329" cy="769441"/>
          </a:xfrm>
          <a:prstGeom prst="rect">
            <a:avLst/>
          </a:prstGeom>
          <a:noFill/>
        </p:spPr>
        <p:txBody>
          <a:bodyPr wrap="square" rtlCol="0">
            <a:spAutoFit/>
          </a:bodyPr>
          <a:lstStyle/>
          <a:p>
            <a:r>
              <a:rPr lang="zh-CN" altLang="en-US" sz="4400" b="1" dirty="0"/>
              <a:t>三、理论分析</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74EEE70A-30B9-441D-9A9D-50FF32F8B493}"/>
                  </a:ext>
                </a:extLst>
              </p:cNvPr>
              <p:cNvSpPr txBox="1"/>
              <p:nvPr/>
            </p:nvSpPr>
            <p:spPr>
              <a:xfrm>
                <a:off x="1251338" y="1480929"/>
                <a:ext cx="10102462" cy="5407186"/>
              </a:xfrm>
              <a:prstGeom prst="rect">
                <a:avLst/>
              </a:prstGeom>
              <a:noFill/>
            </p:spPr>
            <p:txBody>
              <a:bodyPr wrap="square" rtlCol="0">
                <a:spAutoFit/>
              </a:bodyPr>
              <a:lstStyle/>
              <a:p>
                <a:r>
                  <a:rPr lang="zh-CN" altLang="en-US" sz="2800" b="1" dirty="0"/>
                  <a:t>雷诺数的估计：</a:t>
                </a:r>
                <a:endParaRPr lang="en-US" altLang="zh-CN" sz="2800" b="1" dirty="0"/>
              </a:p>
              <a:p>
                <a:r>
                  <a:rPr lang="en-US" altLang="zh-CN" sz="2800" dirty="0"/>
                  <a:t>	</a:t>
                </a:r>
                <a:r>
                  <a:rPr lang="zh-CN" altLang="en-US" sz="2800" dirty="0"/>
                  <a:t>已知空气密度（标准条件下）</a:t>
                </a:r>
                <a14:m>
                  <m:oMath xmlns:m="http://schemas.openxmlformats.org/officeDocument/2006/math">
                    <m:r>
                      <a:rPr lang="en-US" altLang="zh-CN" sz="2800" b="0" i="1" smtClean="0">
                        <a:latin typeface="Cambria Math" panose="02040503050406030204" pitchFamily="18" charset="0"/>
                      </a:rPr>
                      <m:t>𝜌</m:t>
                    </m:r>
                    <m:r>
                      <a:rPr lang="en-US" altLang="zh-CN" sz="2800" b="0" i="1" smtClean="0">
                        <a:latin typeface="Cambria Math" panose="02040503050406030204" pitchFamily="18" charset="0"/>
                      </a:rPr>
                      <m:t>=1.29</m:t>
                    </m:r>
                    <m:r>
                      <m:rPr>
                        <m:sty m:val="p"/>
                      </m:rPr>
                      <a:rPr lang="en-US" altLang="zh-CN" sz="2800" i="1">
                        <a:latin typeface="Cambria Math" panose="02040503050406030204" pitchFamily="18" charset="0"/>
                      </a:rPr>
                      <m:t>kg</m:t>
                    </m:r>
                    <m:r>
                      <a:rPr lang="en-US" altLang="zh-CN" sz="2800" b="0" i="0" smtClean="0">
                        <a:latin typeface="Cambria Math" panose="02040503050406030204" pitchFamily="18" charset="0"/>
                      </a:rPr>
                      <m:t>/</m:t>
                    </m:r>
                    <m:sSup>
                      <m:sSupPr>
                        <m:ctrlPr>
                          <a:rPr lang="en-US" altLang="zh-CN" sz="2800" b="0" i="1" smtClean="0">
                            <a:latin typeface="Cambria Math" panose="02040503050406030204" pitchFamily="18" charset="0"/>
                          </a:rPr>
                        </m:ctrlPr>
                      </m:sSupPr>
                      <m:e>
                        <m:r>
                          <m:rPr>
                            <m:sty m:val="p"/>
                          </m:rPr>
                          <a:rPr lang="en-US" altLang="zh-CN" sz="2800" i="1">
                            <a:latin typeface="Cambria Math" panose="02040503050406030204" pitchFamily="18" charset="0"/>
                          </a:rPr>
                          <m:t>m</m:t>
                        </m:r>
                      </m:e>
                      <m:sup>
                        <m:r>
                          <a:rPr lang="en-US" altLang="zh-CN" sz="2800" b="0" i="1" smtClean="0">
                            <a:latin typeface="Cambria Math" panose="02040503050406030204" pitchFamily="18" charset="0"/>
                          </a:rPr>
                          <m:t>3</m:t>
                        </m:r>
                      </m:sup>
                    </m:sSup>
                  </m:oMath>
                </a14:m>
                <a:r>
                  <a:rPr lang="zh-CN" altLang="en-US" sz="2800" dirty="0"/>
                  <a:t>，粘度（</a:t>
                </a:r>
                <a14:m>
                  <m:oMath xmlns:m="http://schemas.openxmlformats.org/officeDocument/2006/math">
                    <m:r>
                      <a:rPr lang="en-US" altLang="zh-CN" sz="2800" b="0" i="1" smtClean="0">
                        <a:latin typeface="Cambria Math" panose="02040503050406030204" pitchFamily="18" charset="0"/>
                      </a:rPr>
                      <m:t>15°</m:t>
                    </m:r>
                    <m:r>
                      <a:rPr lang="en-US" altLang="zh-CN" sz="2800" b="0" i="1" smtClean="0">
                        <a:latin typeface="Cambria Math" panose="02040503050406030204" pitchFamily="18" charset="0"/>
                      </a:rPr>
                      <m:t>𝐶</m:t>
                    </m:r>
                  </m:oMath>
                </a14:m>
                <a:r>
                  <a:rPr lang="zh-CN" altLang="en-US" sz="2800" dirty="0"/>
                  <a:t>）</a:t>
                </a:r>
                <a14:m>
                  <m:oMath xmlns:m="http://schemas.openxmlformats.org/officeDocument/2006/math">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=1.81×</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10</m:t>
                        </m:r>
                      </m:e>
                      <m:sup>
                        <m:r>
                          <a:rPr lang="en-US" altLang="zh-CN" sz="2800" b="0" i="1" smtClean="0">
                            <a:latin typeface="Cambria Math" panose="02040503050406030204" pitchFamily="18" charset="0"/>
                          </a:rPr>
                          <m:t>−5</m:t>
                        </m:r>
                      </m:sup>
                    </m:sSup>
                    <m:r>
                      <a:rPr lang="en-US" altLang="zh-CN" sz="2800" b="0" i="1" smtClean="0">
                        <a:latin typeface="Cambria Math" panose="02040503050406030204" pitchFamily="18" charset="0"/>
                      </a:rPr>
                      <m:t>𝑃𝑎</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oMath>
                </a14:m>
                <a:endParaRPr lang="en-US" altLang="zh-CN" sz="2800" b="0" dirty="0"/>
              </a:p>
              <a:p>
                <a:r>
                  <a:rPr lang="en-US" altLang="zh-CN" sz="2800" dirty="0"/>
                  <a:t>	</a:t>
                </a:r>
                <a:r>
                  <a:rPr lang="zh-CN" altLang="en-US" sz="2800" dirty="0"/>
                  <a:t>假设风速</a:t>
                </a:r>
                <a14:m>
                  <m:oMath xmlns:m="http://schemas.openxmlformats.org/officeDocument/2006/math">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v</m:t>
                        </m:r>
                      </m:e>
                      <m:sub>
                        <m:r>
                          <a:rPr lang="en-US" altLang="zh-CN" sz="2800" b="0" i="1" smtClean="0">
                            <a:latin typeface="Cambria Math" panose="02040503050406030204" pitchFamily="18" charset="0"/>
                          </a:rPr>
                          <m:t>𝑓</m:t>
                        </m:r>
                      </m:sub>
                    </m:sSub>
                    <m:r>
                      <a:rPr lang="en-US" altLang="zh-CN" sz="2800" b="0" i="1" smtClean="0">
                        <a:latin typeface="Cambria Math" panose="02040503050406030204" pitchFamily="18" charset="0"/>
                      </a:rPr>
                      <m:t>=30</m:t>
                    </m:r>
                    <m:r>
                      <m:rPr>
                        <m:sty m:val="p"/>
                      </m:rPr>
                      <a:rPr lang="en-US" altLang="zh-CN" sz="2800" i="1">
                        <a:latin typeface="Cambria Math" panose="02040503050406030204" pitchFamily="18" charset="0"/>
                      </a:rPr>
                      <m:t>m</m:t>
                    </m:r>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s</m:t>
                    </m:r>
                  </m:oMath>
                </a14:m>
                <a:r>
                  <a:rPr lang="zh-CN" altLang="en-US" sz="2800" dirty="0"/>
                  <a:t>，飓风球中小球直径为</a:t>
                </a:r>
                <a14:m>
                  <m:oMath xmlns:m="http://schemas.openxmlformats.org/officeDocument/2006/math">
                    <m:r>
                      <m:rPr>
                        <m:sty m:val="p"/>
                      </m:rPr>
                      <a:rPr lang="en-US" altLang="zh-CN" sz="2800" b="0" i="0" smtClean="0">
                        <a:latin typeface="Cambria Math" panose="02040503050406030204" pitchFamily="18" charset="0"/>
                      </a:rPr>
                      <m:t>D</m:t>
                    </m:r>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20</m:t>
                    </m:r>
                    <m:r>
                      <m:rPr>
                        <m:sty m:val="p"/>
                      </m:rPr>
                      <a:rPr lang="en-US" altLang="zh-CN" sz="2800" i="1">
                        <a:latin typeface="Cambria Math" panose="02040503050406030204" pitchFamily="18" charset="0"/>
                      </a:rPr>
                      <m:t>mm</m:t>
                    </m:r>
                  </m:oMath>
                </a14:m>
                <a:r>
                  <a:rPr lang="zh-CN" altLang="en-US" sz="2800" dirty="0"/>
                  <a:t>，旋转频率为</a:t>
                </a:r>
                <a14:m>
                  <m:oMath xmlns:m="http://schemas.openxmlformats.org/officeDocument/2006/math">
                    <m:r>
                      <a:rPr lang="en-US" altLang="zh-CN" sz="2800" dirty="0">
                        <a:latin typeface="Cambria Math" panose="02040503050406030204" pitchFamily="18" charset="0"/>
                      </a:rPr>
                      <m:t>4</m:t>
                    </m:r>
                    <m:r>
                      <a:rPr lang="en-US" altLang="zh-CN" sz="2800" b="0" i="1" smtClean="0">
                        <a:latin typeface="Cambria Math" panose="02040503050406030204" pitchFamily="18" charset="0"/>
                      </a:rPr>
                      <m:t>×</m:t>
                    </m:r>
                    <m:r>
                      <a:rPr lang="en-US" altLang="zh-CN" sz="2800" i="1">
                        <a:latin typeface="Cambria Math" panose="02040503050406030204" pitchFamily="18" charset="0"/>
                      </a:rPr>
                      <m:t>1</m:t>
                    </m:r>
                    <m:r>
                      <a:rPr lang="en-US" altLang="zh-CN" sz="2800" b="0" i="1" smtClean="0">
                        <a:latin typeface="Cambria Math" panose="02040503050406030204" pitchFamily="18" charset="0"/>
                      </a:rPr>
                      <m:t>0</m:t>
                    </m:r>
                    <m:r>
                      <m:rPr>
                        <m:sty m:val="p"/>
                      </m:rPr>
                      <a:rPr lang="en-US" altLang="zh-CN" sz="2800" i="1">
                        <a:latin typeface="Cambria Math" panose="02040503050406030204" pitchFamily="18" charset="0"/>
                      </a:rPr>
                      <m:t>Hz</m:t>
                    </m:r>
                  </m:oMath>
                </a14:m>
                <a:r>
                  <a:rPr lang="zh-CN" altLang="en-US" sz="2800" dirty="0"/>
                  <a:t>，则飓风球中小球球心线速度约</a:t>
                </a:r>
                <a14:m>
                  <m:oMath xmlns:m="http://schemas.openxmlformats.org/officeDocument/2006/math">
                    <m:sSub>
                      <m:sSubPr>
                        <m:ctrlPr>
                          <a:rPr lang="en-US" altLang="zh-CN" sz="2800" b="0" i="0" smtClean="0">
                            <a:latin typeface="Cambria Math" panose="02040503050406030204" pitchFamily="18" charset="0"/>
                          </a:rPr>
                        </m:ctrlPr>
                      </m:sSubPr>
                      <m:e>
                        <m:r>
                          <m:rPr>
                            <m:sty m:val="p"/>
                          </m:rPr>
                          <a:rPr lang="en-US" altLang="zh-CN" sz="2800" b="0" i="0" smtClean="0">
                            <a:latin typeface="Cambria Math" panose="02040503050406030204" pitchFamily="18" charset="0"/>
                          </a:rPr>
                          <m:t>v</m:t>
                        </m:r>
                      </m:e>
                      <m:sub>
                        <m:r>
                          <m:rPr>
                            <m:sty m:val="p"/>
                          </m:rPr>
                          <a:rPr lang="en-US" altLang="zh-CN" sz="2800" b="0" i="0" smtClean="0">
                            <a:latin typeface="Cambria Math" panose="02040503050406030204" pitchFamily="18" charset="0"/>
                          </a:rPr>
                          <m:t>s</m:t>
                        </m:r>
                      </m:sub>
                    </m:sSub>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2.5</m:t>
                    </m:r>
                    <m:r>
                      <m:rPr>
                        <m:sty m:val="p"/>
                      </m:rPr>
                      <a:rPr lang="en-US" altLang="zh-CN" sz="2800" i="1">
                        <a:latin typeface="Cambria Math" panose="02040503050406030204" pitchFamily="18" charset="0"/>
                      </a:rPr>
                      <m:t>m</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oMath>
                </a14:m>
                <a:endParaRPr lang="en-US" altLang="zh-CN" sz="2800" dirty="0"/>
              </a:p>
              <a:p>
                <a:r>
                  <a:rPr lang="en-US" altLang="zh-CN" sz="2800" dirty="0"/>
                  <a:t>	</a:t>
                </a:r>
                <a:r>
                  <a:rPr lang="zh-CN" altLang="en-US" sz="2800" dirty="0"/>
                  <a:t>我们将小球的直径作为飓风球的特征尺度，则雷诺数为</a:t>
                </a:r>
                <a:endParaRPr lang="en-US" altLang="zh-CN" sz="2800" dirty="0"/>
              </a:p>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𝑅𝑒</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𝑓</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𝑠</m:t>
                                  </m:r>
                                </m:sub>
                              </m:sSub>
                            </m:e>
                          </m:d>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𝜌</m:t>
                          </m:r>
                        </m:num>
                        <m:den>
                          <m:r>
                            <a:rPr lang="en-US" altLang="zh-CN" sz="2800" b="0" i="1" smtClean="0">
                              <a:latin typeface="Cambria Math" panose="02040503050406030204" pitchFamily="18" charset="0"/>
                            </a:rPr>
                            <m:t>𝜇</m:t>
                          </m:r>
                        </m:den>
                      </m:f>
                      <m:r>
                        <a:rPr lang="en-US" altLang="zh-CN" sz="2800" b="0" i="1" smtClean="0">
                          <a:latin typeface="Cambria Math" panose="02040503050406030204" pitchFamily="18" charset="0"/>
                        </a:rPr>
                        <m:t>≈3.9×</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10</m:t>
                          </m:r>
                        </m:e>
                        <m:sup>
                          <m:r>
                            <a:rPr lang="en-US" altLang="zh-CN" sz="2800" b="0" i="1" smtClean="0">
                              <a:latin typeface="Cambria Math" panose="02040503050406030204" pitchFamily="18" charset="0"/>
                            </a:rPr>
                            <m:t>4</m:t>
                          </m:r>
                        </m:sup>
                      </m:sSup>
                    </m:oMath>
                  </m:oMathPara>
                </a14:m>
                <a:endParaRPr lang="en-US" altLang="zh-CN" sz="2800" dirty="0"/>
              </a:p>
              <a:p>
                <a:r>
                  <a:rPr lang="zh-CN" altLang="en-US" sz="2800" dirty="0"/>
                  <a:t>而当雷诺数小于</a:t>
                </a:r>
                <a14:m>
                  <m:oMath xmlns:m="http://schemas.openxmlformats.org/officeDocument/2006/math">
                    <m:r>
                      <a:rPr lang="en-US" altLang="zh-CN" sz="2800" b="0" i="1" smtClean="0">
                        <a:latin typeface="Cambria Math" panose="02040503050406030204" pitchFamily="18" charset="0"/>
                      </a:rPr>
                      <m:t>2100</m:t>
                    </m:r>
                  </m:oMath>
                </a14:m>
                <a:r>
                  <a:rPr lang="zh-CN" altLang="en-US" sz="2800" dirty="0"/>
                  <a:t>时，层流模型适用，为</a:t>
                </a:r>
                <a14:m>
                  <m:oMath xmlns:m="http://schemas.openxmlformats.org/officeDocument/2006/math">
                    <m:r>
                      <a:rPr lang="en-US" altLang="zh-CN" sz="2800" b="0" i="1" smtClean="0">
                        <a:latin typeface="Cambria Math" panose="02040503050406030204" pitchFamily="18" charset="0"/>
                      </a:rPr>
                      <m:t>2100−4000</m:t>
                    </m:r>
                  </m:oMath>
                </a14:m>
                <a:r>
                  <a:rPr lang="zh-CN" altLang="en-US" sz="2800" dirty="0"/>
                  <a:t>时，为层流与湍流的过渡状态，大于</a:t>
                </a:r>
                <a14:m>
                  <m:oMath xmlns:m="http://schemas.openxmlformats.org/officeDocument/2006/math">
                    <m:r>
                      <a:rPr lang="en-US" altLang="zh-CN" sz="2800" b="0" i="1" smtClean="0">
                        <a:latin typeface="Cambria Math" panose="02040503050406030204" pitchFamily="18" charset="0"/>
                      </a:rPr>
                      <m:t>4000</m:t>
                    </m:r>
                  </m:oMath>
                </a14:m>
                <a:r>
                  <a:rPr lang="zh-CN" altLang="en-US" sz="2800" dirty="0"/>
                  <a:t>时即进入湍流状态，因此该模型在高风速下为湍流状态。</a:t>
                </a:r>
                <a:endParaRPr lang="en-US" altLang="zh-CN" sz="2800" dirty="0"/>
              </a:p>
            </p:txBody>
          </p:sp>
        </mc:Choice>
        <mc:Fallback>
          <p:sp>
            <p:nvSpPr>
              <p:cNvPr id="6" name="文本框 5">
                <a:extLst>
                  <a:ext uri="{FF2B5EF4-FFF2-40B4-BE49-F238E27FC236}">
                    <a16:creationId xmlns:a16="http://schemas.microsoft.com/office/drawing/2014/main" id="{74EEE70A-30B9-441D-9A9D-50FF32F8B493}"/>
                  </a:ext>
                </a:extLst>
              </p:cNvPr>
              <p:cNvSpPr txBox="1">
                <a:spLocks noRot="1" noChangeAspect="1" noMove="1" noResize="1" noEditPoints="1" noAdjustHandles="1" noChangeArrowheads="1" noChangeShapeType="1" noTextEdit="1"/>
              </p:cNvSpPr>
              <p:nvPr/>
            </p:nvSpPr>
            <p:spPr>
              <a:xfrm>
                <a:off x="1251338" y="1480929"/>
                <a:ext cx="10102462" cy="5407186"/>
              </a:xfrm>
              <a:prstGeom prst="rect">
                <a:avLst/>
              </a:prstGeom>
              <a:blipFill>
                <a:blip r:embed="rId3"/>
                <a:stretch>
                  <a:fillRect l="-1206" t="-1353" r="-724" b="-21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9423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par>
              <p:cTn id="2"/>
            </p:par>
            <p:par>
              <p:cTn id="3"/>
            </p:par>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1B456917-30D6-4492-98DF-5AB8E36F383D}"/>
              </a:ext>
            </a:extLst>
          </p:cNvPr>
          <p:cNvSpPr>
            <a:spLocks noGrp="1"/>
          </p:cNvSpPr>
          <p:nvPr>
            <p:ph type="sldNum" sz="quarter" idx="12"/>
          </p:nvPr>
        </p:nvSpPr>
        <p:spPr/>
        <p:txBody>
          <a:bodyPr/>
          <a:lstStyle/>
          <a:p>
            <a:fld id="{1B487110-FBC2-4736-BE98-00752552BA2D}" type="slidenum">
              <a:rPr lang="zh-CN" altLang="en-US" smtClean="0"/>
              <a:pPr/>
              <a:t>8</a:t>
            </a:fld>
            <a:endParaRPr lang="zh-CN" altLang="en-US" dirty="0"/>
          </a:p>
        </p:txBody>
      </p:sp>
      <p:pic>
        <p:nvPicPr>
          <p:cNvPr id="7" name="图片 6">
            <a:extLst>
              <a:ext uri="{FF2B5EF4-FFF2-40B4-BE49-F238E27FC236}">
                <a16:creationId xmlns:a16="http://schemas.microsoft.com/office/drawing/2014/main" id="{4F8EA95D-F379-48B7-938A-DCFCB3C1B46C}"/>
              </a:ext>
            </a:extLst>
          </p:cNvPr>
          <p:cNvPicPr>
            <a:picLocks noChangeAspect="1"/>
          </p:cNvPicPr>
          <p:nvPr/>
        </p:nvPicPr>
        <p:blipFill>
          <a:blip r:embed="rId3"/>
          <a:stretch>
            <a:fillRect/>
          </a:stretch>
        </p:blipFill>
        <p:spPr>
          <a:xfrm>
            <a:off x="3431432" y="1304789"/>
            <a:ext cx="5329136" cy="5329136"/>
          </a:xfrm>
          <a:prstGeom prst="rect">
            <a:avLst/>
          </a:prstGeom>
        </p:spPr>
      </p:pic>
      <p:sp>
        <p:nvSpPr>
          <p:cNvPr id="29" name="文本框 28">
            <a:extLst>
              <a:ext uri="{FF2B5EF4-FFF2-40B4-BE49-F238E27FC236}">
                <a16:creationId xmlns:a16="http://schemas.microsoft.com/office/drawing/2014/main" id="{9D861439-BC1C-4E13-A6CD-31404AF78048}"/>
              </a:ext>
            </a:extLst>
          </p:cNvPr>
          <p:cNvSpPr txBox="1"/>
          <p:nvPr/>
        </p:nvSpPr>
        <p:spPr>
          <a:xfrm>
            <a:off x="443000" y="1415511"/>
            <a:ext cx="2737416" cy="1138773"/>
          </a:xfrm>
          <a:prstGeom prst="rect">
            <a:avLst/>
          </a:prstGeom>
          <a:solidFill>
            <a:schemeClr val="bg1">
              <a:lumMod val="75000"/>
            </a:schemeClr>
          </a:solidFill>
          <a:ln>
            <a:solidFill>
              <a:schemeClr val="bg1"/>
            </a:solidFill>
          </a:ln>
        </p:spPr>
        <p:txBody>
          <a:bodyPr wrap="none" rtlCol="0">
            <a:spAutoFit/>
          </a:bodyPr>
          <a:lstStyle/>
          <a:p>
            <a:r>
              <a:rPr lang="en-US" altLang="zh-CN" sz="3200" dirty="0"/>
              <a:t>1</a:t>
            </a:r>
            <a:r>
              <a:rPr lang="zh-CN" altLang="en-US" sz="3200" dirty="0"/>
              <a:t>号位摄像头</a:t>
            </a:r>
            <a:endParaRPr lang="en-US" altLang="zh-CN" sz="3200" dirty="0"/>
          </a:p>
          <a:p>
            <a:pPr algn="ctr"/>
            <a:r>
              <a:rPr lang="zh-CN" altLang="en-US" dirty="0"/>
              <a:t>（</a:t>
            </a:r>
            <a:r>
              <a:rPr lang="en-US" altLang="zh-CN" dirty="0" err="1"/>
              <a:t>Iphone</a:t>
            </a:r>
            <a:r>
              <a:rPr lang="en-US" altLang="zh-CN" dirty="0"/>
              <a:t> 7 Plus, 240fps,</a:t>
            </a:r>
          </a:p>
          <a:p>
            <a:pPr algn="ctr"/>
            <a:r>
              <a:rPr lang="zh-CN" altLang="en-US" dirty="0"/>
              <a:t>水平仪调平）</a:t>
            </a:r>
          </a:p>
        </p:txBody>
      </p:sp>
      <p:cxnSp>
        <p:nvCxnSpPr>
          <p:cNvPr id="30" name="直接箭头连接符 29">
            <a:extLst>
              <a:ext uri="{FF2B5EF4-FFF2-40B4-BE49-F238E27FC236}">
                <a16:creationId xmlns:a16="http://schemas.microsoft.com/office/drawing/2014/main" id="{48DB5923-0A1A-4405-81F2-013D72453D75}"/>
              </a:ext>
            </a:extLst>
          </p:cNvPr>
          <p:cNvCxnSpPr>
            <a:cxnSpLocks/>
          </p:cNvCxnSpPr>
          <p:nvPr/>
        </p:nvCxnSpPr>
        <p:spPr>
          <a:xfrm>
            <a:off x="3240157" y="1861787"/>
            <a:ext cx="331496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6421E9F-F36F-4BC2-ADE7-26AA14D37C20}"/>
              </a:ext>
            </a:extLst>
          </p:cNvPr>
          <p:cNvSpPr txBox="1"/>
          <p:nvPr/>
        </p:nvSpPr>
        <p:spPr>
          <a:xfrm>
            <a:off x="593221" y="3050064"/>
            <a:ext cx="2587195" cy="1138773"/>
          </a:xfrm>
          <a:prstGeom prst="rect">
            <a:avLst/>
          </a:prstGeom>
          <a:solidFill>
            <a:schemeClr val="bg1">
              <a:lumMod val="75000"/>
            </a:schemeClr>
          </a:solidFill>
          <a:ln>
            <a:solidFill>
              <a:schemeClr val="bg1"/>
            </a:solidFill>
          </a:ln>
        </p:spPr>
        <p:txBody>
          <a:bodyPr wrap="square" rtlCol="0">
            <a:spAutoFit/>
          </a:bodyPr>
          <a:lstStyle/>
          <a:p>
            <a:r>
              <a:rPr lang="en-US" altLang="zh-CN" sz="3200" dirty="0"/>
              <a:t>2</a:t>
            </a:r>
            <a:r>
              <a:rPr lang="zh-CN" altLang="en-US" sz="3200" dirty="0"/>
              <a:t>号位摄像头</a:t>
            </a:r>
            <a:endParaRPr lang="en-US" altLang="zh-CN" sz="3200" dirty="0"/>
          </a:p>
          <a:p>
            <a:pPr algn="ctr"/>
            <a:r>
              <a:rPr lang="zh-CN" altLang="en-US" dirty="0"/>
              <a:t>（</a:t>
            </a:r>
            <a:r>
              <a:rPr lang="en-US" altLang="zh-CN" dirty="0"/>
              <a:t>Xiao Mi 8, 240fps,</a:t>
            </a:r>
          </a:p>
          <a:p>
            <a:pPr algn="ctr"/>
            <a:r>
              <a:rPr lang="zh-CN" altLang="en-US" dirty="0"/>
              <a:t>宽口夹夹持保证竖直）</a:t>
            </a:r>
          </a:p>
        </p:txBody>
      </p:sp>
      <p:cxnSp>
        <p:nvCxnSpPr>
          <p:cNvPr id="33" name="直接箭头连接符 32">
            <a:extLst>
              <a:ext uri="{FF2B5EF4-FFF2-40B4-BE49-F238E27FC236}">
                <a16:creationId xmlns:a16="http://schemas.microsoft.com/office/drawing/2014/main" id="{F11B67CA-6FF3-4A25-AA40-5795BCA15EA7}"/>
              </a:ext>
            </a:extLst>
          </p:cNvPr>
          <p:cNvCxnSpPr>
            <a:cxnSpLocks/>
          </p:cNvCxnSpPr>
          <p:nvPr/>
        </p:nvCxnSpPr>
        <p:spPr>
          <a:xfrm>
            <a:off x="3240157" y="3556322"/>
            <a:ext cx="28558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E50BFD7-1D05-4A07-90C5-E37C7376DAA0}"/>
              </a:ext>
            </a:extLst>
          </p:cNvPr>
          <p:cNvSpPr txBox="1"/>
          <p:nvPr/>
        </p:nvSpPr>
        <p:spPr>
          <a:xfrm>
            <a:off x="709868" y="5391912"/>
            <a:ext cx="2470548" cy="1138773"/>
          </a:xfrm>
          <a:prstGeom prst="rect">
            <a:avLst/>
          </a:prstGeom>
          <a:solidFill>
            <a:schemeClr val="bg1">
              <a:lumMod val="75000"/>
            </a:schemeClr>
          </a:solidFill>
          <a:ln>
            <a:solidFill>
              <a:schemeClr val="bg1"/>
            </a:solidFill>
          </a:ln>
        </p:spPr>
        <p:txBody>
          <a:bodyPr wrap="none" rtlCol="0">
            <a:spAutoFit/>
          </a:bodyPr>
          <a:lstStyle/>
          <a:p>
            <a:r>
              <a:rPr lang="en-US" altLang="zh-CN" sz="3200" dirty="0"/>
              <a:t>3</a:t>
            </a:r>
            <a:r>
              <a:rPr lang="zh-CN" altLang="en-US" sz="3200" dirty="0"/>
              <a:t>号位摄像头</a:t>
            </a:r>
            <a:endParaRPr lang="en-US" altLang="zh-CN" sz="3200" dirty="0"/>
          </a:p>
          <a:p>
            <a:pPr algn="ctr"/>
            <a:r>
              <a:rPr lang="zh-CN" altLang="en-US" dirty="0"/>
              <a:t>（</a:t>
            </a:r>
            <a:r>
              <a:rPr lang="en-US" altLang="zh-CN" dirty="0"/>
              <a:t>Huawei P20,</a:t>
            </a:r>
            <a:r>
              <a:rPr lang="zh-CN" altLang="en-US" dirty="0"/>
              <a:t> </a:t>
            </a:r>
            <a:r>
              <a:rPr lang="en-US" altLang="zh-CN" dirty="0"/>
              <a:t>240fps,</a:t>
            </a:r>
          </a:p>
          <a:p>
            <a:pPr algn="ctr"/>
            <a:r>
              <a:rPr lang="zh-CN" altLang="en-US" dirty="0"/>
              <a:t>水平仪调平）</a:t>
            </a:r>
          </a:p>
        </p:txBody>
      </p:sp>
      <p:cxnSp>
        <p:nvCxnSpPr>
          <p:cNvPr id="36" name="直接箭头连接符 35">
            <a:extLst>
              <a:ext uri="{FF2B5EF4-FFF2-40B4-BE49-F238E27FC236}">
                <a16:creationId xmlns:a16="http://schemas.microsoft.com/office/drawing/2014/main" id="{0E60B41F-7E99-4293-86D6-9B9A437599E8}"/>
              </a:ext>
            </a:extLst>
          </p:cNvPr>
          <p:cNvCxnSpPr>
            <a:cxnSpLocks/>
          </p:cNvCxnSpPr>
          <p:nvPr/>
        </p:nvCxnSpPr>
        <p:spPr>
          <a:xfrm>
            <a:off x="3240157" y="5838188"/>
            <a:ext cx="30004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805A6F49-CE30-4F32-9605-963BDED6DEDB}"/>
              </a:ext>
            </a:extLst>
          </p:cNvPr>
          <p:cNvSpPr txBox="1"/>
          <p:nvPr/>
        </p:nvSpPr>
        <p:spPr>
          <a:xfrm>
            <a:off x="1656080" y="224075"/>
            <a:ext cx="6111086" cy="707886"/>
          </a:xfrm>
          <a:prstGeom prst="rect">
            <a:avLst/>
          </a:prstGeom>
          <a:noFill/>
        </p:spPr>
        <p:txBody>
          <a:bodyPr wrap="square" rtlCol="0">
            <a:spAutoFit/>
          </a:bodyPr>
          <a:lstStyle/>
          <a:p>
            <a:r>
              <a:rPr lang="zh-CN" altLang="en-US" sz="4000" b="1" dirty="0"/>
              <a:t>二、实验现象</a:t>
            </a:r>
            <a:r>
              <a:rPr lang="en-US" altLang="zh-CN" sz="2400" dirty="0"/>
              <a:t>——</a:t>
            </a:r>
            <a:r>
              <a:rPr lang="zh-CN" altLang="en-US" sz="2400" dirty="0"/>
              <a:t>实验装置</a:t>
            </a:r>
            <a:endParaRPr lang="zh-CN" altLang="en-US" sz="4000" dirty="0"/>
          </a:p>
        </p:txBody>
      </p:sp>
      <p:pic>
        <p:nvPicPr>
          <p:cNvPr id="16" name="图片 15">
            <a:extLst>
              <a:ext uri="{FF2B5EF4-FFF2-40B4-BE49-F238E27FC236}">
                <a16:creationId xmlns:a16="http://schemas.microsoft.com/office/drawing/2014/main" id="{528AF33E-0017-4247-85FE-D68B4B871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4616" y="2153366"/>
            <a:ext cx="2805912" cy="2805912"/>
          </a:xfrm>
          <a:prstGeom prst="rect">
            <a:avLst/>
          </a:prstGeom>
        </p:spPr>
      </p:pic>
      <p:sp>
        <p:nvSpPr>
          <p:cNvPr id="19" name="文本框 18">
            <a:extLst>
              <a:ext uri="{FF2B5EF4-FFF2-40B4-BE49-F238E27FC236}">
                <a16:creationId xmlns:a16="http://schemas.microsoft.com/office/drawing/2014/main" id="{AD4FD9D7-8ED0-4377-B4E1-2F2A200F59A6}"/>
              </a:ext>
            </a:extLst>
          </p:cNvPr>
          <p:cNvSpPr txBox="1"/>
          <p:nvPr/>
        </p:nvSpPr>
        <p:spPr>
          <a:xfrm>
            <a:off x="9684746" y="5226927"/>
            <a:ext cx="1545652" cy="861774"/>
          </a:xfrm>
          <a:prstGeom prst="rect">
            <a:avLst/>
          </a:prstGeom>
          <a:solidFill>
            <a:schemeClr val="bg1">
              <a:lumMod val="75000"/>
            </a:schemeClr>
          </a:solidFill>
          <a:ln>
            <a:solidFill>
              <a:schemeClr val="bg1"/>
            </a:solidFill>
          </a:ln>
        </p:spPr>
        <p:txBody>
          <a:bodyPr wrap="square" rtlCol="0">
            <a:spAutoFit/>
          </a:bodyPr>
          <a:lstStyle/>
          <a:p>
            <a:r>
              <a:rPr lang="zh-CN" altLang="en-US" sz="3200" dirty="0"/>
              <a:t>频闪灯</a:t>
            </a:r>
            <a:endParaRPr lang="en-US" altLang="zh-CN" sz="3200" dirty="0"/>
          </a:p>
          <a:p>
            <a:pPr algn="ctr"/>
            <a:r>
              <a:rPr lang="zh-CN" altLang="en-US" dirty="0"/>
              <a:t>（用于同步）</a:t>
            </a:r>
            <a:endParaRPr lang="en-US" altLang="zh-CN" sz="3200" dirty="0"/>
          </a:p>
        </p:txBody>
      </p:sp>
    </p:spTree>
    <p:extLst>
      <p:ext uri="{BB962C8B-B14F-4D97-AF65-F5344CB8AC3E}">
        <p14:creationId xmlns:p14="http://schemas.microsoft.com/office/powerpoint/2010/main" val="3573325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 name="灯片编号占位符 4">
            <a:extLst>
              <a:ext uri="{FF2B5EF4-FFF2-40B4-BE49-F238E27FC236}">
                <a16:creationId xmlns:a16="http://schemas.microsoft.com/office/drawing/2014/main" id="{1B456917-30D6-4492-98DF-5AB8E36F383D}"/>
              </a:ext>
            </a:extLst>
          </p:cNvPr>
          <p:cNvSpPr>
            <a:spLocks noGrp="1"/>
          </p:cNvSpPr>
          <p:nvPr>
            <p:ph type="sldNum" sz="quarter" idx="12"/>
          </p:nvPr>
        </p:nvSpPr>
        <p:spPr/>
        <p:txBody>
          <a:bodyPr/>
          <a:lstStyle/>
          <a:p>
            <a:fld id="{1B487110-FBC2-4736-BE98-00752552BA2D}" type="slidenum">
              <a:rPr lang="zh-CN" altLang="en-US" smtClean="0"/>
              <a:pPr/>
              <a:t>9</a:t>
            </a:fld>
            <a:endParaRPr lang="zh-CN" altLang="en-US" dirty="0"/>
          </a:p>
        </p:txBody>
      </p:sp>
      <p:pic>
        <p:nvPicPr>
          <p:cNvPr id="7" name="图片 6">
            <a:extLst>
              <a:ext uri="{FF2B5EF4-FFF2-40B4-BE49-F238E27FC236}">
                <a16:creationId xmlns:a16="http://schemas.microsoft.com/office/drawing/2014/main" id="{B7EAA2FF-5BE5-4E3A-B16F-FAF09AEC1028}"/>
              </a:ext>
            </a:extLst>
          </p:cNvPr>
          <p:cNvPicPr>
            <a:picLocks noChangeAspect="1"/>
          </p:cNvPicPr>
          <p:nvPr/>
        </p:nvPicPr>
        <p:blipFill rotWithShape="1">
          <a:blip r:embed="rId3"/>
          <a:srcRect t="13333" r="13333"/>
          <a:stretch/>
        </p:blipFill>
        <p:spPr>
          <a:xfrm>
            <a:off x="6307785" y="1223773"/>
            <a:ext cx="3901098" cy="3901098"/>
          </a:xfrm>
          <a:prstGeom prst="ellipse">
            <a:avLst/>
          </a:prstGeom>
          <a:ln>
            <a:noFill/>
          </a:ln>
          <a:effectLst>
            <a:softEdge rad="112500"/>
          </a:effectLst>
        </p:spPr>
      </p:pic>
      <p:pic>
        <p:nvPicPr>
          <p:cNvPr id="9" name="图片 8">
            <a:extLst>
              <a:ext uri="{FF2B5EF4-FFF2-40B4-BE49-F238E27FC236}">
                <a16:creationId xmlns:a16="http://schemas.microsoft.com/office/drawing/2014/main" id="{C288AF1F-3130-4445-999C-2FF6FE65E6DA}"/>
              </a:ext>
            </a:extLst>
          </p:cNvPr>
          <p:cNvPicPr>
            <a:picLocks noChangeAspect="1"/>
          </p:cNvPicPr>
          <p:nvPr/>
        </p:nvPicPr>
        <p:blipFill>
          <a:blip r:embed="rId4"/>
          <a:stretch>
            <a:fillRect/>
          </a:stretch>
        </p:blipFill>
        <p:spPr>
          <a:xfrm>
            <a:off x="681548" y="1466143"/>
            <a:ext cx="4291195" cy="4291195"/>
          </a:xfrm>
          <a:prstGeom prst="rect">
            <a:avLst/>
          </a:prstGeom>
        </p:spPr>
      </p:pic>
      <p:sp>
        <p:nvSpPr>
          <p:cNvPr id="16" name="箭头: 右 15">
            <a:extLst>
              <a:ext uri="{FF2B5EF4-FFF2-40B4-BE49-F238E27FC236}">
                <a16:creationId xmlns:a16="http://schemas.microsoft.com/office/drawing/2014/main" id="{C26E3F4B-21A8-442C-B61B-2701C18C6F8C}"/>
              </a:ext>
            </a:extLst>
          </p:cNvPr>
          <p:cNvSpPr/>
          <p:nvPr/>
        </p:nvSpPr>
        <p:spPr>
          <a:xfrm>
            <a:off x="5050019" y="3168637"/>
            <a:ext cx="1424125" cy="894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点焊</a:t>
            </a:r>
          </a:p>
        </p:txBody>
      </p:sp>
      <p:cxnSp>
        <p:nvCxnSpPr>
          <p:cNvPr id="23" name="直接箭头连接符 22">
            <a:extLst>
              <a:ext uri="{FF2B5EF4-FFF2-40B4-BE49-F238E27FC236}">
                <a16:creationId xmlns:a16="http://schemas.microsoft.com/office/drawing/2014/main" id="{95750554-C270-4011-8D35-71FFB7BA2CB5}"/>
              </a:ext>
            </a:extLst>
          </p:cNvPr>
          <p:cNvCxnSpPr>
            <a:cxnSpLocks/>
          </p:cNvCxnSpPr>
          <p:nvPr/>
        </p:nvCxnSpPr>
        <p:spPr>
          <a:xfrm flipV="1">
            <a:off x="7354957" y="3319670"/>
            <a:ext cx="1315640" cy="29499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74EF877-40ED-4110-9E8E-DBDA7BDBC9B2}"/>
              </a:ext>
            </a:extLst>
          </p:cNvPr>
          <p:cNvSpPr txBox="1"/>
          <p:nvPr/>
        </p:nvSpPr>
        <p:spPr>
          <a:xfrm>
            <a:off x="4630803" y="5977236"/>
            <a:ext cx="2646878" cy="584775"/>
          </a:xfrm>
          <a:prstGeom prst="rect">
            <a:avLst/>
          </a:prstGeom>
          <a:solidFill>
            <a:schemeClr val="bg1">
              <a:lumMod val="75000"/>
            </a:schemeClr>
          </a:solidFill>
          <a:ln>
            <a:solidFill>
              <a:schemeClr val="bg1"/>
            </a:solidFill>
          </a:ln>
        </p:spPr>
        <p:txBody>
          <a:bodyPr wrap="none" rtlCol="0">
            <a:spAutoFit/>
          </a:bodyPr>
          <a:lstStyle/>
          <a:p>
            <a:r>
              <a:rPr lang="zh-CN" altLang="en-US" sz="3200" dirty="0"/>
              <a:t>牢固的点接触</a:t>
            </a:r>
            <a:endParaRPr lang="en-US" altLang="zh-CN" sz="3200" dirty="0"/>
          </a:p>
        </p:txBody>
      </p:sp>
      <p:cxnSp>
        <p:nvCxnSpPr>
          <p:cNvPr id="14" name="直接连接符 13">
            <a:extLst>
              <a:ext uri="{FF2B5EF4-FFF2-40B4-BE49-F238E27FC236}">
                <a16:creationId xmlns:a16="http://schemas.microsoft.com/office/drawing/2014/main" id="{12F9EA47-613E-461E-8E44-1ACA1B35E827}"/>
              </a:ext>
            </a:extLst>
          </p:cNvPr>
          <p:cNvCxnSpPr>
            <a:cxnSpLocks/>
          </p:cNvCxnSpPr>
          <p:nvPr/>
        </p:nvCxnSpPr>
        <p:spPr>
          <a:xfrm>
            <a:off x="8795815" y="1834859"/>
            <a:ext cx="126059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CF747F1-247A-4747-962D-CF150E142464}"/>
              </a:ext>
            </a:extLst>
          </p:cNvPr>
          <p:cNvCxnSpPr>
            <a:cxnSpLocks/>
          </p:cNvCxnSpPr>
          <p:nvPr/>
        </p:nvCxnSpPr>
        <p:spPr>
          <a:xfrm>
            <a:off x="8830105" y="2999449"/>
            <a:ext cx="122630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703C139-8DD7-4502-B5D0-0099B05C34A9}"/>
              </a:ext>
            </a:extLst>
          </p:cNvPr>
          <p:cNvCxnSpPr>
            <a:cxnSpLocks/>
          </p:cNvCxnSpPr>
          <p:nvPr/>
        </p:nvCxnSpPr>
        <p:spPr>
          <a:xfrm>
            <a:off x="9873438" y="1849795"/>
            <a:ext cx="0" cy="11277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B2826F5-AB2B-4A82-B844-F332816681F2}"/>
                  </a:ext>
                </a:extLst>
              </p:cNvPr>
              <p:cNvSpPr txBox="1"/>
              <p:nvPr/>
            </p:nvSpPr>
            <p:spPr>
              <a:xfrm>
                <a:off x="9766095" y="2003120"/>
                <a:ext cx="2053515"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𝑅</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19</m:t>
                      </m:r>
                      <m:r>
                        <a:rPr lang="en-US" altLang="zh-CN" sz="2400" i="1" dirty="0" smtClean="0">
                          <a:latin typeface="Cambria Math" panose="02040503050406030204" pitchFamily="18" charset="0"/>
                        </a:rPr>
                        <m:t>.000</m:t>
                      </m:r>
                    </m:oMath>
                  </m:oMathPara>
                </a14:m>
                <a:endParaRPr lang="en-US" altLang="zh-CN" sz="2400" i="1" dirty="0">
                  <a:latin typeface="Cambria Math" panose="02040503050406030204" pitchFamily="18" charset="0"/>
                </a:endParaRPr>
              </a:p>
              <a:p>
                <a:pPr algn="ctr"/>
                <a14:m>
                  <m:oMath xmlns:m="http://schemas.openxmlformats.org/officeDocument/2006/math">
                    <m:r>
                      <a:rPr lang="en-US" altLang="zh-CN" sz="2400" b="0" i="1" dirty="0" smtClean="0">
                        <a:latin typeface="Cambria Math" panose="02040503050406030204" pitchFamily="18" charset="0"/>
                      </a:rPr>
                      <m:t>(±0.002)</m:t>
                    </m:r>
                  </m:oMath>
                </a14:m>
                <a:r>
                  <a:rPr lang="en-US" altLang="zh-CN" sz="2400" dirty="0"/>
                  <a:t>mm</a:t>
                </a:r>
              </a:p>
            </p:txBody>
          </p:sp>
        </mc:Choice>
        <mc:Fallback xmlns="">
          <p:sp>
            <p:nvSpPr>
              <p:cNvPr id="19" name="文本框 18">
                <a:extLst>
                  <a:ext uri="{FF2B5EF4-FFF2-40B4-BE49-F238E27FC236}">
                    <a16:creationId xmlns:a16="http://schemas.microsoft.com/office/drawing/2014/main" id="{1B2826F5-AB2B-4A82-B844-F332816681F2}"/>
                  </a:ext>
                </a:extLst>
              </p:cNvPr>
              <p:cNvSpPr txBox="1">
                <a:spLocks noRot="1" noChangeAspect="1" noMove="1" noResize="1" noEditPoints="1" noAdjustHandles="1" noChangeArrowheads="1" noChangeShapeType="1" noTextEdit="1"/>
              </p:cNvSpPr>
              <p:nvPr/>
            </p:nvSpPr>
            <p:spPr>
              <a:xfrm>
                <a:off x="9766095" y="2003120"/>
                <a:ext cx="2053515" cy="830997"/>
              </a:xfrm>
              <a:prstGeom prst="rect">
                <a:avLst/>
              </a:prstGeom>
              <a:blipFill>
                <a:blip r:embed="rId5"/>
                <a:stretch>
                  <a:fillRect r="-1187" b="-169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03F7279-EEC4-4BE1-B860-509DC16CC716}"/>
                  </a:ext>
                </a:extLst>
              </p:cNvPr>
              <p:cNvSpPr txBox="1"/>
              <p:nvPr/>
            </p:nvSpPr>
            <p:spPr>
              <a:xfrm>
                <a:off x="8936361" y="4518702"/>
                <a:ext cx="2883249" cy="1696875"/>
              </a:xfrm>
              <a:prstGeom prst="rect">
                <a:avLst/>
              </a:prstGeom>
              <a:noFill/>
              <a:ln w="19050">
                <a:solidFill>
                  <a:schemeClr val="tx1"/>
                </a:solidFill>
              </a:ln>
            </p:spPr>
            <p:txBody>
              <a:bodyPr wrap="square" rtlCol="0">
                <a:spAutoFit/>
              </a:bodyPr>
              <a:lstStyle/>
              <a:p>
                <a:pPr marL="342900" indent="-342900">
                  <a:lnSpc>
                    <a:spcPct val="150000"/>
                  </a:lnSpc>
                  <a:buFont typeface="Arial" panose="020B0604020202020204" pitchFamily="34" charset="0"/>
                  <a:buChar char="•"/>
                </a:pPr>
                <a:r>
                  <a:rPr lang="en-US" altLang="zh-CN" sz="2400" dirty="0"/>
                  <a:t>304</a:t>
                </a:r>
                <a:r>
                  <a:rPr lang="zh-CN" altLang="en-US" sz="2400" dirty="0"/>
                  <a:t>不锈钢</a:t>
                </a:r>
                <a:endParaRPr lang="en-US" altLang="zh-CN" sz="2400" dirty="0"/>
              </a:p>
              <a:p>
                <a:pPr marL="342900" indent="-342900">
                  <a:lnSpc>
                    <a:spcPct val="150000"/>
                  </a:lnSpc>
                  <a:buFont typeface="Arial" panose="020B0604020202020204" pitchFamily="34" charset="0"/>
                  <a:buChar char="•"/>
                </a:pPr>
                <a:r>
                  <a:rPr lang="zh-CN" altLang="en-US" sz="2400" dirty="0"/>
                  <a:t>实心</a:t>
                </a:r>
                <a:endParaRPr lang="en-US" altLang="zh-CN" sz="2400" dirty="0"/>
              </a:p>
              <a:p>
                <a:pPr marL="342900" indent="-342900">
                  <a:lnSpc>
                    <a:spcPct val="150000"/>
                  </a:lnSpc>
                  <a:buFont typeface="Arial" panose="020B0604020202020204" pitchFamily="34" charset="0"/>
                  <a:buChar char="•"/>
                </a:pPr>
                <a:r>
                  <a:rPr lang="zh-CN" altLang="en-US" sz="2400" dirty="0"/>
                  <a:t>质量  </a:t>
                </a:r>
                <a14:m>
                  <m:oMath xmlns:m="http://schemas.openxmlformats.org/officeDocument/2006/math">
                    <m:r>
                      <a:rPr lang="en-US" altLang="zh-CN" sz="2400" b="0" i="1" dirty="0" smtClean="0">
                        <a:latin typeface="Cambria Math" panose="02040503050406030204" pitchFamily="18" charset="0"/>
                      </a:rPr>
                      <m:t>𝑚</m:t>
                    </m:r>
                    <m:r>
                      <a:rPr lang="en-US" altLang="zh-CN" sz="2400" b="0" i="1" dirty="0" smtClean="0">
                        <a:latin typeface="Cambria Math" panose="02040503050406030204" pitchFamily="18" charset="0"/>
                      </a:rPr>
                      <m:t>=</m:t>
                    </m:r>
                    <m:r>
                      <m:rPr>
                        <m:nor/>
                      </m:rPr>
                      <a:rPr lang="en-US" altLang="zh-CN" sz="2400" b="0" i="0" dirty="0" smtClean="0">
                        <a:latin typeface="Cambria Math" panose="02040503050406030204" pitchFamily="18" charset="0"/>
                      </a:rPr>
                      <m:t>28.15</m:t>
                    </m:r>
                  </m:oMath>
                </a14:m>
                <a:r>
                  <a:rPr lang="en-US" altLang="zh-CN" sz="2400" dirty="0"/>
                  <a:t>g</a:t>
                </a:r>
              </a:p>
            </p:txBody>
          </p:sp>
        </mc:Choice>
        <mc:Fallback xmlns="">
          <p:sp>
            <p:nvSpPr>
              <p:cNvPr id="20" name="文本框 19">
                <a:extLst>
                  <a:ext uri="{FF2B5EF4-FFF2-40B4-BE49-F238E27FC236}">
                    <a16:creationId xmlns:a16="http://schemas.microsoft.com/office/drawing/2014/main" id="{A03F7279-EEC4-4BE1-B860-509DC16CC716}"/>
                  </a:ext>
                </a:extLst>
              </p:cNvPr>
              <p:cNvSpPr txBox="1">
                <a:spLocks noRot="1" noChangeAspect="1" noMove="1" noResize="1" noEditPoints="1" noAdjustHandles="1" noChangeArrowheads="1" noChangeShapeType="1" noTextEdit="1"/>
              </p:cNvSpPr>
              <p:nvPr/>
            </p:nvSpPr>
            <p:spPr>
              <a:xfrm>
                <a:off x="8936361" y="4518702"/>
                <a:ext cx="2883249" cy="1696875"/>
              </a:xfrm>
              <a:prstGeom prst="rect">
                <a:avLst/>
              </a:prstGeom>
              <a:blipFill>
                <a:blip r:embed="rId6"/>
                <a:stretch>
                  <a:fillRect l="-2731" r="-2311" b="-6738"/>
                </a:stretch>
              </a:blipFill>
              <a:ln w="19050">
                <a:solidFill>
                  <a:schemeClr val="tx1"/>
                </a:solidFill>
              </a:ln>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B42DC0D3-D042-47FA-A791-3634CD12CFF2}"/>
              </a:ext>
            </a:extLst>
          </p:cNvPr>
          <p:cNvSpPr txBox="1"/>
          <p:nvPr/>
        </p:nvSpPr>
        <p:spPr>
          <a:xfrm>
            <a:off x="1656080" y="224075"/>
            <a:ext cx="6111086" cy="707886"/>
          </a:xfrm>
          <a:prstGeom prst="rect">
            <a:avLst/>
          </a:prstGeom>
          <a:noFill/>
        </p:spPr>
        <p:txBody>
          <a:bodyPr wrap="square" rtlCol="0">
            <a:spAutoFit/>
          </a:bodyPr>
          <a:lstStyle/>
          <a:p>
            <a:r>
              <a:rPr lang="zh-CN" altLang="en-US" sz="4000" b="1" dirty="0"/>
              <a:t>二、实验现象</a:t>
            </a:r>
            <a:r>
              <a:rPr lang="en-US" altLang="zh-CN" sz="2400" dirty="0"/>
              <a:t>——</a:t>
            </a:r>
            <a:r>
              <a:rPr lang="zh-CN" altLang="en-US" sz="2400" dirty="0"/>
              <a:t>实验装置</a:t>
            </a:r>
            <a:endParaRPr lang="zh-CN" altLang="en-US" sz="4000" dirty="0"/>
          </a:p>
        </p:txBody>
      </p:sp>
    </p:spTree>
    <p:extLst>
      <p:ext uri="{BB962C8B-B14F-4D97-AF65-F5344CB8AC3E}">
        <p14:creationId xmlns:p14="http://schemas.microsoft.com/office/powerpoint/2010/main" val="529893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TotalTime>
  <Words>4447</Words>
  <Application>Microsoft Office PowerPoint</Application>
  <PresentationFormat>宽屏</PresentationFormat>
  <Paragraphs>776</Paragraphs>
  <Slides>76</Slides>
  <Notes>75</Notes>
  <HiddenSlides>9</HiddenSlides>
  <MMClips>11</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84" baseType="lpstr">
      <vt:lpstr>等线</vt:lpstr>
      <vt:lpstr>等线 Light</vt:lpstr>
      <vt:lpstr>汉仪文黑-65W</vt:lpstr>
      <vt:lpstr>Arial</vt:lpstr>
      <vt:lpstr>Cambria Math</vt:lpstr>
      <vt:lpstr>Source Sans Pro</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陈稼霖 Jialin Chen</dc:creator>
  <cp:lastModifiedBy>陈稼霖 Jialin Chen</cp:lastModifiedBy>
  <cp:revision>40</cp:revision>
  <dcterms:created xsi:type="dcterms:W3CDTF">2019-07-25T11:05:29Z</dcterms:created>
  <dcterms:modified xsi:type="dcterms:W3CDTF">2019-08-13T13:02:51Z</dcterms:modified>
</cp:coreProperties>
</file>